
<file path=[Content_Types].xml><?xml version="1.0" encoding="utf-8"?>
<Types xmlns="http://schemas.openxmlformats.org/package/2006/content-types">
  <Default Extension="xml" ContentType="application/xml"/>
  <Default Extension="doc" ContentType="application/msword"/>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Lst>
  <p:notesMasterIdLst>
    <p:notesMasterId r:id="rId79"/>
  </p:notesMasterIdLst>
  <p:sldIdLst>
    <p:sldId id="256" r:id="rId18"/>
    <p:sldId id="260" r:id="rId19"/>
    <p:sldId id="356" r:id="rId20"/>
    <p:sldId id="257" r:id="rId21"/>
    <p:sldId id="361" r:id="rId22"/>
    <p:sldId id="357" r:id="rId23"/>
    <p:sldId id="363" r:id="rId24"/>
    <p:sldId id="364" r:id="rId25"/>
    <p:sldId id="365" r:id="rId26"/>
    <p:sldId id="366" r:id="rId27"/>
    <p:sldId id="367" r:id="rId28"/>
    <p:sldId id="369" r:id="rId29"/>
    <p:sldId id="370" r:id="rId30"/>
    <p:sldId id="371" r:id="rId31"/>
    <p:sldId id="358" r:id="rId32"/>
    <p:sldId id="372" r:id="rId33"/>
    <p:sldId id="373" r:id="rId34"/>
    <p:sldId id="334" r:id="rId35"/>
    <p:sldId id="335" r:id="rId36"/>
    <p:sldId id="336" r:id="rId37"/>
    <p:sldId id="337" r:id="rId38"/>
    <p:sldId id="338" r:id="rId39"/>
    <p:sldId id="339" r:id="rId40"/>
    <p:sldId id="340" r:id="rId41"/>
    <p:sldId id="341" r:id="rId42"/>
    <p:sldId id="342" r:id="rId43"/>
    <p:sldId id="343" r:id="rId44"/>
    <p:sldId id="344" r:id="rId45"/>
    <p:sldId id="345" r:id="rId46"/>
    <p:sldId id="346" r:id="rId47"/>
    <p:sldId id="347" r:id="rId48"/>
    <p:sldId id="349" r:id="rId49"/>
    <p:sldId id="305" r:id="rId50"/>
    <p:sldId id="265" r:id="rId51"/>
    <p:sldId id="359" r:id="rId52"/>
    <p:sldId id="416" r:id="rId53"/>
    <p:sldId id="313" r:id="rId54"/>
    <p:sldId id="414" r:id="rId55"/>
    <p:sldId id="314" r:id="rId56"/>
    <p:sldId id="315" r:id="rId57"/>
    <p:sldId id="415" r:id="rId58"/>
    <p:sldId id="323" r:id="rId59"/>
    <p:sldId id="317" r:id="rId60"/>
    <p:sldId id="318" r:id="rId61"/>
    <p:sldId id="319" r:id="rId62"/>
    <p:sldId id="320" r:id="rId63"/>
    <p:sldId id="297" r:id="rId64"/>
    <p:sldId id="408" r:id="rId65"/>
    <p:sldId id="380" r:id="rId66"/>
    <p:sldId id="381" r:id="rId67"/>
    <p:sldId id="382" r:id="rId68"/>
    <p:sldId id="383" r:id="rId69"/>
    <p:sldId id="321" r:id="rId70"/>
    <p:sldId id="360" r:id="rId71"/>
    <p:sldId id="411" r:id="rId72"/>
    <p:sldId id="294" r:id="rId73"/>
    <p:sldId id="412" r:id="rId74"/>
    <p:sldId id="296" r:id="rId75"/>
    <p:sldId id="413" r:id="rId76"/>
    <p:sldId id="258" r:id="rId77"/>
    <p:sldId id="266" r:id="rId78"/>
  </p:sldIdLst>
  <p:sldSz cx="10287000" cy="6858000" type="35mm"/>
  <p:notesSz cx="6858000" cy="9144000"/>
  <p:defaultTextStyle>
    <a:defPPr>
      <a:defRPr lang="en-US"/>
    </a:defPPr>
    <a:lvl1pPr algn="ctr" rtl="0" fontAlgn="base">
      <a:spcBef>
        <a:spcPct val="0"/>
      </a:spcBef>
      <a:spcAft>
        <a:spcPct val="0"/>
      </a:spcAft>
      <a:defRPr sz="3200" kern="1200">
        <a:solidFill>
          <a:srgbClr val="000000"/>
        </a:solidFill>
        <a:latin typeface="Gill Sans" charset="0"/>
        <a:ea typeface="ヒラギノ角ゴ ProN W3" charset="0"/>
        <a:cs typeface="ヒラギノ角ゴ ProN W3" charset="0"/>
        <a:sym typeface="Gill Sans" charset="0"/>
      </a:defRPr>
    </a:lvl1pPr>
    <a:lvl2pPr marL="344409" algn="ctr" rtl="0" fontAlgn="base">
      <a:spcBef>
        <a:spcPct val="0"/>
      </a:spcBef>
      <a:spcAft>
        <a:spcPct val="0"/>
      </a:spcAft>
      <a:defRPr sz="3200" kern="1200">
        <a:solidFill>
          <a:srgbClr val="000000"/>
        </a:solidFill>
        <a:latin typeface="Gill Sans" charset="0"/>
        <a:ea typeface="ヒラギノ角ゴ ProN W3" charset="0"/>
        <a:cs typeface="ヒラギノ角ゴ ProN W3" charset="0"/>
        <a:sym typeface="Gill Sans" charset="0"/>
      </a:defRPr>
    </a:lvl2pPr>
    <a:lvl3pPr marL="688818" algn="ctr" rtl="0" fontAlgn="base">
      <a:spcBef>
        <a:spcPct val="0"/>
      </a:spcBef>
      <a:spcAft>
        <a:spcPct val="0"/>
      </a:spcAft>
      <a:defRPr sz="3200" kern="1200">
        <a:solidFill>
          <a:srgbClr val="000000"/>
        </a:solidFill>
        <a:latin typeface="Gill Sans" charset="0"/>
        <a:ea typeface="ヒラギノ角ゴ ProN W3" charset="0"/>
        <a:cs typeface="ヒラギノ角ゴ ProN W3" charset="0"/>
        <a:sym typeface="Gill Sans" charset="0"/>
      </a:defRPr>
    </a:lvl3pPr>
    <a:lvl4pPr marL="1033226" algn="ctr" rtl="0" fontAlgn="base">
      <a:spcBef>
        <a:spcPct val="0"/>
      </a:spcBef>
      <a:spcAft>
        <a:spcPct val="0"/>
      </a:spcAft>
      <a:defRPr sz="3200" kern="1200">
        <a:solidFill>
          <a:srgbClr val="000000"/>
        </a:solidFill>
        <a:latin typeface="Gill Sans" charset="0"/>
        <a:ea typeface="ヒラギノ角ゴ ProN W3" charset="0"/>
        <a:cs typeface="ヒラギノ角ゴ ProN W3" charset="0"/>
        <a:sym typeface="Gill Sans" charset="0"/>
      </a:defRPr>
    </a:lvl4pPr>
    <a:lvl5pPr marL="1377635" algn="ctr" rtl="0" fontAlgn="base">
      <a:spcBef>
        <a:spcPct val="0"/>
      </a:spcBef>
      <a:spcAft>
        <a:spcPct val="0"/>
      </a:spcAft>
      <a:defRPr sz="3200" kern="1200">
        <a:solidFill>
          <a:srgbClr val="000000"/>
        </a:solidFill>
        <a:latin typeface="Gill Sans" charset="0"/>
        <a:ea typeface="ヒラギノ角ゴ ProN W3" charset="0"/>
        <a:cs typeface="ヒラギノ角ゴ ProN W3" charset="0"/>
        <a:sym typeface="Gill Sans" charset="0"/>
      </a:defRPr>
    </a:lvl5pPr>
    <a:lvl6pPr marL="1722044" algn="l" defTabSz="344409" rtl="0" eaLnBrk="1" latinLnBrk="0" hangingPunct="1">
      <a:defRPr sz="3200" kern="1200">
        <a:solidFill>
          <a:srgbClr val="000000"/>
        </a:solidFill>
        <a:latin typeface="Gill Sans" charset="0"/>
        <a:ea typeface="ヒラギノ角ゴ ProN W3" charset="0"/>
        <a:cs typeface="ヒラギノ角ゴ ProN W3" charset="0"/>
        <a:sym typeface="Gill Sans" charset="0"/>
      </a:defRPr>
    </a:lvl6pPr>
    <a:lvl7pPr marL="2066453" algn="l" defTabSz="344409" rtl="0" eaLnBrk="1" latinLnBrk="0" hangingPunct="1">
      <a:defRPr sz="3200" kern="1200">
        <a:solidFill>
          <a:srgbClr val="000000"/>
        </a:solidFill>
        <a:latin typeface="Gill Sans" charset="0"/>
        <a:ea typeface="ヒラギノ角ゴ ProN W3" charset="0"/>
        <a:cs typeface="ヒラギノ角ゴ ProN W3" charset="0"/>
        <a:sym typeface="Gill Sans" charset="0"/>
      </a:defRPr>
    </a:lvl7pPr>
    <a:lvl8pPr marL="2410861" algn="l" defTabSz="344409" rtl="0" eaLnBrk="1" latinLnBrk="0" hangingPunct="1">
      <a:defRPr sz="3200" kern="1200">
        <a:solidFill>
          <a:srgbClr val="000000"/>
        </a:solidFill>
        <a:latin typeface="Gill Sans" charset="0"/>
        <a:ea typeface="ヒラギノ角ゴ ProN W3" charset="0"/>
        <a:cs typeface="ヒラギノ角ゴ ProN W3" charset="0"/>
        <a:sym typeface="Gill Sans" charset="0"/>
      </a:defRPr>
    </a:lvl8pPr>
    <a:lvl9pPr marL="2755270" algn="l" defTabSz="344409" rtl="0" eaLnBrk="1" latinLnBrk="0" hangingPunct="1">
      <a:defRPr sz="32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0099"/>
    <a:srgbClr val="CC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55" d="100"/>
          <a:sy n="155" d="100"/>
        </p:scale>
        <p:origin x="-832" y="-96"/>
      </p:cViewPr>
      <p:guideLst>
        <p:guide orient="horz" pos="2160"/>
        <p:guide pos="324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 Target="slides/slide1.xml"/><Relationship Id="rId19" Type="http://schemas.openxmlformats.org/officeDocument/2006/relationships/slide" Target="slides/slide2.xml"/><Relationship Id="rId63" Type="http://schemas.openxmlformats.org/officeDocument/2006/relationships/slide" Target="slides/slide46.xml"/><Relationship Id="rId64" Type="http://schemas.openxmlformats.org/officeDocument/2006/relationships/slide" Target="slides/slide47.xml"/><Relationship Id="rId65" Type="http://schemas.openxmlformats.org/officeDocument/2006/relationships/slide" Target="slides/slide48.xml"/><Relationship Id="rId66" Type="http://schemas.openxmlformats.org/officeDocument/2006/relationships/slide" Target="slides/slide49.xml"/><Relationship Id="rId67" Type="http://schemas.openxmlformats.org/officeDocument/2006/relationships/slide" Target="slides/slide50.xml"/><Relationship Id="rId68" Type="http://schemas.openxmlformats.org/officeDocument/2006/relationships/slide" Target="slides/slide51.xml"/><Relationship Id="rId69" Type="http://schemas.openxmlformats.org/officeDocument/2006/relationships/slide" Target="slides/slide52.xml"/><Relationship Id="rId50" Type="http://schemas.openxmlformats.org/officeDocument/2006/relationships/slide" Target="slides/slide33.xml"/><Relationship Id="rId51" Type="http://schemas.openxmlformats.org/officeDocument/2006/relationships/slide" Target="slides/slide34.xml"/><Relationship Id="rId52" Type="http://schemas.openxmlformats.org/officeDocument/2006/relationships/slide" Target="slides/slide35.xml"/><Relationship Id="rId53" Type="http://schemas.openxmlformats.org/officeDocument/2006/relationships/slide" Target="slides/slide36.xml"/><Relationship Id="rId54" Type="http://schemas.openxmlformats.org/officeDocument/2006/relationships/slide" Target="slides/slide37.xml"/><Relationship Id="rId55" Type="http://schemas.openxmlformats.org/officeDocument/2006/relationships/slide" Target="slides/slide38.xml"/><Relationship Id="rId56" Type="http://schemas.openxmlformats.org/officeDocument/2006/relationships/slide" Target="slides/slide39.xml"/><Relationship Id="rId57" Type="http://schemas.openxmlformats.org/officeDocument/2006/relationships/slide" Target="slides/slide40.xml"/><Relationship Id="rId58" Type="http://schemas.openxmlformats.org/officeDocument/2006/relationships/slide" Target="slides/slide41.xml"/><Relationship Id="rId59" Type="http://schemas.openxmlformats.org/officeDocument/2006/relationships/slide" Target="slides/slide42.xml"/><Relationship Id="rId40" Type="http://schemas.openxmlformats.org/officeDocument/2006/relationships/slide" Target="slides/slide23.xml"/><Relationship Id="rId41" Type="http://schemas.openxmlformats.org/officeDocument/2006/relationships/slide" Target="slides/slide24.xml"/><Relationship Id="rId42" Type="http://schemas.openxmlformats.org/officeDocument/2006/relationships/slide" Target="slides/slide25.xml"/><Relationship Id="rId43" Type="http://schemas.openxmlformats.org/officeDocument/2006/relationships/slide" Target="slides/slide26.xml"/><Relationship Id="rId44" Type="http://schemas.openxmlformats.org/officeDocument/2006/relationships/slide" Target="slides/slide27.xml"/><Relationship Id="rId45" Type="http://schemas.openxmlformats.org/officeDocument/2006/relationships/slide" Target="slides/slide28.xml"/><Relationship Id="rId46" Type="http://schemas.openxmlformats.org/officeDocument/2006/relationships/slide" Target="slides/slide29.xml"/><Relationship Id="rId47" Type="http://schemas.openxmlformats.org/officeDocument/2006/relationships/slide" Target="slides/slide30.xml"/><Relationship Id="rId48" Type="http://schemas.openxmlformats.org/officeDocument/2006/relationships/slide" Target="slides/slide31.xml"/><Relationship Id="rId49" Type="http://schemas.openxmlformats.org/officeDocument/2006/relationships/slide" Target="slides/slide3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3.xml"/><Relationship Id="rId31" Type="http://schemas.openxmlformats.org/officeDocument/2006/relationships/slide" Target="slides/slide14.xml"/><Relationship Id="rId32" Type="http://schemas.openxmlformats.org/officeDocument/2006/relationships/slide" Target="slides/slide15.xml"/><Relationship Id="rId33" Type="http://schemas.openxmlformats.org/officeDocument/2006/relationships/slide" Target="slides/slide16.xml"/><Relationship Id="rId34" Type="http://schemas.openxmlformats.org/officeDocument/2006/relationships/slide" Target="slides/slide17.xml"/><Relationship Id="rId35" Type="http://schemas.openxmlformats.org/officeDocument/2006/relationships/slide" Target="slides/slide18.xml"/><Relationship Id="rId36" Type="http://schemas.openxmlformats.org/officeDocument/2006/relationships/slide" Target="slides/slide19.xml"/><Relationship Id="rId37" Type="http://schemas.openxmlformats.org/officeDocument/2006/relationships/slide" Target="slides/slide20.xml"/><Relationship Id="rId38" Type="http://schemas.openxmlformats.org/officeDocument/2006/relationships/slide" Target="slides/slide21.xml"/><Relationship Id="rId39" Type="http://schemas.openxmlformats.org/officeDocument/2006/relationships/slide" Target="slides/slide22.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53.xml"/><Relationship Id="rId71" Type="http://schemas.openxmlformats.org/officeDocument/2006/relationships/slide" Target="slides/slide54.xml"/><Relationship Id="rId72" Type="http://schemas.openxmlformats.org/officeDocument/2006/relationships/slide" Target="slides/slide55.xml"/><Relationship Id="rId20" Type="http://schemas.openxmlformats.org/officeDocument/2006/relationships/slide" Target="slides/slide3.xml"/><Relationship Id="rId21" Type="http://schemas.openxmlformats.org/officeDocument/2006/relationships/slide" Target="slides/slide4.xml"/><Relationship Id="rId22" Type="http://schemas.openxmlformats.org/officeDocument/2006/relationships/slide" Target="slides/slide5.xml"/><Relationship Id="rId23" Type="http://schemas.openxmlformats.org/officeDocument/2006/relationships/slide" Target="slides/slide6.xml"/><Relationship Id="rId24" Type="http://schemas.openxmlformats.org/officeDocument/2006/relationships/slide" Target="slides/slide7.xml"/><Relationship Id="rId25" Type="http://schemas.openxmlformats.org/officeDocument/2006/relationships/slide" Target="slides/slide8.xml"/><Relationship Id="rId26" Type="http://schemas.openxmlformats.org/officeDocument/2006/relationships/slide" Target="slides/slide9.xml"/><Relationship Id="rId27" Type="http://schemas.openxmlformats.org/officeDocument/2006/relationships/slide" Target="slides/slide10.xml"/><Relationship Id="rId28" Type="http://schemas.openxmlformats.org/officeDocument/2006/relationships/slide" Target="slides/slide11.xml"/><Relationship Id="rId29" Type="http://schemas.openxmlformats.org/officeDocument/2006/relationships/slide" Target="slides/slide12.xml"/><Relationship Id="rId73" Type="http://schemas.openxmlformats.org/officeDocument/2006/relationships/slide" Target="slides/slide56.xml"/><Relationship Id="rId74" Type="http://schemas.openxmlformats.org/officeDocument/2006/relationships/slide" Target="slides/slide57.xml"/><Relationship Id="rId75" Type="http://schemas.openxmlformats.org/officeDocument/2006/relationships/slide" Target="slides/slide58.xml"/><Relationship Id="rId76" Type="http://schemas.openxmlformats.org/officeDocument/2006/relationships/slide" Target="slides/slide59.xml"/><Relationship Id="rId77" Type="http://schemas.openxmlformats.org/officeDocument/2006/relationships/slide" Target="slides/slide60.xml"/><Relationship Id="rId78" Type="http://schemas.openxmlformats.org/officeDocument/2006/relationships/slide" Target="slides/slide61.xml"/><Relationship Id="rId79" Type="http://schemas.openxmlformats.org/officeDocument/2006/relationships/notesMaster" Target="notesMasters/notesMaster1.xml"/><Relationship Id="rId60" Type="http://schemas.openxmlformats.org/officeDocument/2006/relationships/slide" Target="slides/slide43.xml"/><Relationship Id="rId61" Type="http://schemas.openxmlformats.org/officeDocument/2006/relationships/slide" Target="slides/slide44.xml"/><Relationship Id="rId62" Type="http://schemas.openxmlformats.org/officeDocument/2006/relationships/slide" Target="slides/slide4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 Id="rId2"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1" name="Rectangle 1"/>
          <p:cNvSpPr>
            <a:spLocks noGrp="1" noRot="1" noChangeAspect="1" noChangeArrowheads="1" noTextEdit="1"/>
          </p:cNvSpPr>
          <p:nvPr>
            <p:ph type="sldImg"/>
          </p:nvPr>
        </p:nvSpPr>
        <p:spPr bwMode="auto">
          <a:xfrm>
            <a:off x="857250" y="685800"/>
            <a:ext cx="51435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42"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7973188"/>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900" kern="1200">
        <a:solidFill>
          <a:schemeClr val="tx1"/>
        </a:solidFill>
        <a:latin typeface="Gill Sans" charset="0"/>
        <a:ea typeface="ＭＳ Ｐゴシック" charset="0"/>
        <a:cs typeface="+mn-cs"/>
      </a:defRPr>
    </a:lvl1pPr>
    <a:lvl2pPr marL="344409" algn="l" rtl="0" fontAlgn="base">
      <a:spcBef>
        <a:spcPct val="0"/>
      </a:spcBef>
      <a:spcAft>
        <a:spcPct val="0"/>
      </a:spcAft>
      <a:defRPr sz="900" kern="1200">
        <a:solidFill>
          <a:schemeClr val="tx1"/>
        </a:solidFill>
        <a:latin typeface="Gill Sans" charset="0"/>
        <a:ea typeface="ＭＳ Ｐゴシック" charset="0"/>
        <a:cs typeface="+mn-cs"/>
      </a:defRPr>
    </a:lvl2pPr>
    <a:lvl3pPr marL="688818" algn="l" rtl="0" fontAlgn="base">
      <a:spcBef>
        <a:spcPct val="0"/>
      </a:spcBef>
      <a:spcAft>
        <a:spcPct val="0"/>
      </a:spcAft>
      <a:defRPr sz="900" kern="1200">
        <a:solidFill>
          <a:schemeClr val="tx1"/>
        </a:solidFill>
        <a:latin typeface="Gill Sans" charset="0"/>
        <a:ea typeface="ＭＳ Ｐゴシック" charset="0"/>
        <a:cs typeface="+mn-cs"/>
      </a:defRPr>
    </a:lvl3pPr>
    <a:lvl4pPr marL="1033226" algn="l" rtl="0" fontAlgn="base">
      <a:spcBef>
        <a:spcPct val="0"/>
      </a:spcBef>
      <a:spcAft>
        <a:spcPct val="0"/>
      </a:spcAft>
      <a:defRPr sz="900" kern="1200">
        <a:solidFill>
          <a:schemeClr val="tx1"/>
        </a:solidFill>
        <a:latin typeface="Gill Sans" charset="0"/>
        <a:ea typeface="ＭＳ Ｐゴシック" charset="0"/>
        <a:cs typeface="+mn-cs"/>
      </a:defRPr>
    </a:lvl4pPr>
    <a:lvl5pPr marL="1377635" algn="l" rtl="0" fontAlgn="base">
      <a:spcBef>
        <a:spcPct val="0"/>
      </a:spcBef>
      <a:spcAft>
        <a:spcPct val="0"/>
      </a:spcAft>
      <a:defRPr sz="900" kern="1200">
        <a:solidFill>
          <a:schemeClr val="tx1"/>
        </a:solidFill>
        <a:latin typeface="Gill Sans" charset="0"/>
        <a:ea typeface="ＭＳ Ｐゴシック" charset="0"/>
        <a:cs typeface="+mn-cs"/>
      </a:defRPr>
    </a:lvl5pPr>
    <a:lvl6pPr marL="1722044" algn="l" defTabSz="344409" rtl="0" eaLnBrk="1" latinLnBrk="0" hangingPunct="1">
      <a:defRPr sz="900" kern="1200">
        <a:solidFill>
          <a:schemeClr val="tx1"/>
        </a:solidFill>
        <a:latin typeface="+mn-lt"/>
        <a:ea typeface="+mn-ea"/>
        <a:cs typeface="+mn-cs"/>
      </a:defRPr>
    </a:lvl6pPr>
    <a:lvl7pPr marL="2066453" algn="l" defTabSz="344409" rtl="0" eaLnBrk="1" latinLnBrk="0" hangingPunct="1">
      <a:defRPr sz="900" kern="1200">
        <a:solidFill>
          <a:schemeClr val="tx1"/>
        </a:solidFill>
        <a:latin typeface="+mn-lt"/>
        <a:ea typeface="+mn-ea"/>
        <a:cs typeface="+mn-cs"/>
      </a:defRPr>
    </a:lvl7pPr>
    <a:lvl8pPr marL="2410861" algn="l" defTabSz="344409" rtl="0" eaLnBrk="1" latinLnBrk="0" hangingPunct="1">
      <a:defRPr sz="900" kern="1200">
        <a:solidFill>
          <a:schemeClr val="tx1"/>
        </a:solidFill>
        <a:latin typeface="+mn-lt"/>
        <a:ea typeface="+mn-ea"/>
        <a:cs typeface="+mn-cs"/>
      </a:defRPr>
    </a:lvl8pPr>
    <a:lvl9pPr marL="2755270" algn="l" defTabSz="344409"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xfrm>
            <a:off x="3883900" y="8684914"/>
            <a:ext cx="2972533" cy="457515"/>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0462" tIns="45231" rIns="90462" bIns="45231"/>
          <a:lstStyle>
            <a:lvl1pPr defTabSz="915610">
              <a:defRPr sz="2000" b="1">
                <a:solidFill>
                  <a:srgbClr val="003399"/>
                </a:solidFill>
                <a:latin typeface="Arial" charset="0"/>
                <a:ea typeface="ＭＳ Ｐゴシック" charset="0"/>
                <a:cs typeface="ＭＳ Ｐゴシック" charset="0"/>
              </a:defRPr>
            </a:lvl1pPr>
            <a:lvl2pPr marL="735000" indent="-282692" defTabSz="915610">
              <a:defRPr sz="2000" b="1">
                <a:solidFill>
                  <a:srgbClr val="003399"/>
                </a:solidFill>
                <a:latin typeface="Arial" charset="0"/>
                <a:ea typeface="ＭＳ Ｐゴシック" charset="0"/>
              </a:defRPr>
            </a:lvl2pPr>
            <a:lvl3pPr marL="1130770" indent="-226154" defTabSz="915610">
              <a:defRPr sz="2000" b="1">
                <a:solidFill>
                  <a:srgbClr val="003399"/>
                </a:solidFill>
                <a:latin typeface="Arial" charset="0"/>
                <a:ea typeface="ＭＳ Ｐゴシック" charset="0"/>
              </a:defRPr>
            </a:lvl3pPr>
            <a:lvl4pPr marL="1583078" indent="-226154" defTabSz="915610">
              <a:defRPr sz="2000" b="1">
                <a:solidFill>
                  <a:srgbClr val="003399"/>
                </a:solidFill>
                <a:latin typeface="Arial" charset="0"/>
                <a:ea typeface="ＭＳ Ｐゴシック" charset="0"/>
              </a:defRPr>
            </a:lvl4pPr>
            <a:lvl5pPr marL="2035386" indent="-226154" defTabSz="915610">
              <a:defRPr sz="2000" b="1">
                <a:solidFill>
                  <a:srgbClr val="003399"/>
                </a:solidFill>
                <a:latin typeface="Arial" charset="0"/>
                <a:ea typeface="ＭＳ Ｐゴシック" charset="0"/>
              </a:defRPr>
            </a:lvl5pPr>
            <a:lvl6pPr marL="2487694" indent="-226154" defTabSz="915610" eaLnBrk="0" fontAlgn="base" hangingPunct="0">
              <a:spcBef>
                <a:spcPct val="0"/>
              </a:spcBef>
              <a:spcAft>
                <a:spcPct val="0"/>
              </a:spcAft>
              <a:defRPr sz="2000" b="1">
                <a:solidFill>
                  <a:srgbClr val="003399"/>
                </a:solidFill>
                <a:latin typeface="Arial" charset="0"/>
                <a:ea typeface="ＭＳ Ｐゴシック" charset="0"/>
              </a:defRPr>
            </a:lvl6pPr>
            <a:lvl7pPr marL="2940002" indent="-226154" defTabSz="915610" eaLnBrk="0" fontAlgn="base" hangingPunct="0">
              <a:spcBef>
                <a:spcPct val="0"/>
              </a:spcBef>
              <a:spcAft>
                <a:spcPct val="0"/>
              </a:spcAft>
              <a:defRPr sz="2000" b="1">
                <a:solidFill>
                  <a:srgbClr val="003399"/>
                </a:solidFill>
                <a:latin typeface="Arial" charset="0"/>
                <a:ea typeface="ＭＳ Ｐゴシック" charset="0"/>
              </a:defRPr>
            </a:lvl7pPr>
            <a:lvl8pPr marL="3392310" indent="-226154" defTabSz="915610" eaLnBrk="0" fontAlgn="base" hangingPunct="0">
              <a:spcBef>
                <a:spcPct val="0"/>
              </a:spcBef>
              <a:spcAft>
                <a:spcPct val="0"/>
              </a:spcAft>
              <a:defRPr sz="2000" b="1">
                <a:solidFill>
                  <a:srgbClr val="003399"/>
                </a:solidFill>
                <a:latin typeface="Arial" charset="0"/>
                <a:ea typeface="ＭＳ Ｐゴシック" charset="0"/>
              </a:defRPr>
            </a:lvl8pPr>
            <a:lvl9pPr marL="3844618" indent="-226154" defTabSz="915610" eaLnBrk="0" fontAlgn="base" hangingPunct="0">
              <a:spcBef>
                <a:spcPct val="0"/>
              </a:spcBef>
              <a:spcAft>
                <a:spcPct val="0"/>
              </a:spcAft>
              <a:defRPr sz="2000" b="1">
                <a:solidFill>
                  <a:srgbClr val="003399"/>
                </a:solidFill>
                <a:latin typeface="Arial" charset="0"/>
                <a:ea typeface="ＭＳ Ｐゴシック" charset="0"/>
              </a:defRPr>
            </a:lvl9pPr>
          </a:lstStyle>
          <a:p>
            <a:fld id="{F113A4BE-AF35-7E4F-9DB3-D95C65A4EC75}" type="slidenum">
              <a:rPr lang="en-US" sz="1200"/>
              <a:pPr/>
              <a:t>10</a:t>
            </a:fld>
            <a:endParaRPr lang="en-US" sz="1200"/>
          </a:p>
        </p:txBody>
      </p:sp>
      <p:sp>
        <p:nvSpPr>
          <p:cNvPr id="93186" name="Rectangle 2"/>
          <p:cNvSpPr>
            <a:spLocks noGrp="1" noRot="1" noChangeAspect="1" noChangeArrowheads="1" noTextEdit="1"/>
          </p:cNvSpPr>
          <p:nvPr>
            <p:ph type="sldImg"/>
          </p:nvPr>
        </p:nvSpPr>
        <p:spPr>
          <a:xfrm>
            <a:off x="857250" y="685800"/>
            <a:ext cx="5143500" cy="3429000"/>
          </a:xfrm>
          <a:ln/>
        </p:spPr>
      </p:sp>
      <p:sp>
        <p:nvSpPr>
          <p:cNvPr id="931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742950" indent="-285750">
              <a:defRPr sz="2800">
                <a:solidFill>
                  <a:schemeClr val="tx1"/>
                </a:solidFill>
                <a:latin typeface="Times" charset="0"/>
                <a:ea typeface="ＭＳ Ｐゴシック" charset="0"/>
              </a:defRPr>
            </a:lvl2pPr>
            <a:lvl3pPr marL="1143000" indent="-228600">
              <a:defRPr sz="2800">
                <a:solidFill>
                  <a:schemeClr val="tx1"/>
                </a:solidFill>
                <a:latin typeface="Times" charset="0"/>
                <a:ea typeface="ＭＳ Ｐゴシック" charset="0"/>
              </a:defRPr>
            </a:lvl3pPr>
            <a:lvl4pPr marL="1600200" indent="-228600">
              <a:defRPr sz="2800">
                <a:solidFill>
                  <a:schemeClr val="tx1"/>
                </a:solidFill>
                <a:latin typeface="Times" charset="0"/>
                <a:ea typeface="ＭＳ Ｐゴシック" charset="0"/>
              </a:defRPr>
            </a:lvl4pPr>
            <a:lvl5pPr marL="2057400" indent="-22860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fld id="{5914B997-8ED0-6443-80F4-0B6266C974D5}" type="slidenum">
              <a:rPr lang="en-US" sz="1200"/>
              <a:pPr/>
              <a:t>51</a:t>
            </a:fld>
            <a:endParaRPr lang="en-US" sz="1200"/>
          </a:p>
        </p:txBody>
      </p:sp>
      <p:sp>
        <p:nvSpPr>
          <p:cNvPr id="47106" name="Rectangle 2"/>
          <p:cNvSpPr>
            <a:spLocks noGrp="1" noRot="1" noChangeAspect="1" noChangeArrowheads="1" noTextEdit="1"/>
          </p:cNvSpPr>
          <p:nvPr>
            <p:ph type="sldImg"/>
          </p:nvPr>
        </p:nvSpPr>
        <p:spPr>
          <a:xfrm>
            <a:off x="857250" y="685800"/>
            <a:ext cx="5143500" cy="3429000"/>
          </a:xfrm>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742950" indent="-285750">
              <a:defRPr sz="2800">
                <a:solidFill>
                  <a:schemeClr val="tx1"/>
                </a:solidFill>
                <a:latin typeface="Times" charset="0"/>
                <a:ea typeface="ＭＳ Ｐゴシック" charset="0"/>
              </a:defRPr>
            </a:lvl2pPr>
            <a:lvl3pPr marL="1143000" indent="-228600">
              <a:defRPr sz="2800">
                <a:solidFill>
                  <a:schemeClr val="tx1"/>
                </a:solidFill>
                <a:latin typeface="Times" charset="0"/>
                <a:ea typeface="ＭＳ Ｐゴシック" charset="0"/>
              </a:defRPr>
            </a:lvl3pPr>
            <a:lvl4pPr marL="1600200" indent="-228600">
              <a:defRPr sz="2800">
                <a:solidFill>
                  <a:schemeClr val="tx1"/>
                </a:solidFill>
                <a:latin typeface="Times" charset="0"/>
                <a:ea typeface="ＭＳ Ｐゴシック" charset="0"/>
              </a:defRPr>
            </a:lvl4pPr>
            <a:lvl5pPr marL="2057400" indent="-22860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fld id="{434B0477-13C3-5D4D-AE5E-4AF3D4FBF6EB}" type="slidenum">
              <a:rPr lang="en-US" sz="1200"/>
              <a:pPr/>
              <a:t>52</a:t>
            </a:fld>
            <a:endParaRPr lang="en-US" sz="1200"/>
          </a:p>
        </p:txBody>
      </p:sp>
      <p:sp>
        <p:nvSpPr>
          <p:cNvPr id="49154" name="Rectangle 2"/>
          <p:cNvSpPr>
            <a:spLocks noGrp="1" noRot="1" noChangeAspect="1" noChangeArrowheads="1" noTextEdit="1"/>
          </p:cNvSpPr>
          <p:nvPr>
            <p:ph type="sldImg"/>
          </p:nvPr>
        </p:nvSpPr>
        <p:spPr>
          <a:xfrm>
            <a:off x="857250" y="685800"/>
            <a:ext cx="5143500" cy="3429000"/>
          </a:xfrm>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DF3527-8A04-3B41-840A-6888931FA796}" type="slidenum">
              <a:rPr lang="en-US" sz="1200" b="1">
                <a:solidFill>
                  <a:srgbClr val="003399"/>
                </a:solidFill>
              </a:rPr>
              <a:pPr/>
              <a:t>59</a:t>
            </a:fld>
            <a:endParaRPr lang="en-US" sz="1200" b="1">
              <a:solidFill>
                <a:srgbClr val="003399"/>
              </a:solidFill>
            </a:endParaRPr>
          </a:p>
        </p:txBody>
      </p:sp>
      <p:sp>
        <p:nvSpPr>
          <p:cNvPr id="39939" name="Rectangle 2"/>
          <p:cNvSpPr>
            <a:spLocks noGrp="1" noRot="1" noChangeAspect="1" noChangeArrowheads="1"/>
          </p:cNvSpPr>
          <p:nvPr>
            <p:ph type="sldImg"/>
          </p:nvPr>
        </p:nvSpPr>
        <p:spPr>
          <a:xfrm>
            <a:off x="857250" y="685800"/>
            <a:ext cx="5143500" cy="3429000"/>
          </a:xfrm>
          <a:solidFill>
            <a:srgbClr val="FFFFFF"/>
          </a:solidFill>
          <a:ln/>
        </p:spPr>
      </p:sp>
      <p:sp>
        <p:nvSpPr>
          <p:cNvPr id="59395" name="Rectangle 3"/>
          <p:cNvSpPr>
            <a:spLocks noGrp="1" noChangeArrowheads="1"/>
          </p:cNvSpPr>
          <p:nvPr>
            <p:ph type="body" idx="1"/>
          </p:nvPr>
        </p:nvSpPr>
        <p:spPr>
          <a:solidFill>
            <a:srgbClr val="FFFFFF"/>
          </a:solidFill>
          <a:ln>
            <a:solidFill>
              <a:srgbClr val="000000"/>
            </a:solidFill>
            <a:miter lim="800000"/>
            <a:headEnd/>
            <a:tailEnd/>
          </a:ln>
        </p:spPr>
        <p:txBody>
          <a:bodyPr lIns="91429" tIns="45715" rIns="91429" bIns="45715"/>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xfrm>
            <a:off x="3883900" y="8684914"/>
            <a:ext cx="2972533" cy="457515"/>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0462" tIns="45231" rIns="90462" bIns="45231"/>
          <a:lstStyle>
            <a:lvl1pPr defTabSz="915610">
              <a:defRPr sz="2000" b="1">
                <a:solidFill>
                  <a:srgbClr val="003399"/>
                </a:solidFill>
                <a:latin typeface="Arial" charset="0"/>
                <a:ea typeface="ＭＳ Ｐゴシック" charset="0"/>
                <a:cs typeface="ＭＳ Ｐゴシック" charset="0"/>
              </a:defRPr>
            </a:lvl1pPr>
            <a:lvl2pPr marL="735000" indent="-282692" defTabSz="915610">
              <a:defRPr sz="2000" b="1">
                <a:solidFill>
                  <a:srgbClr val="003399"/>
                </a:solidFill>
                <a:latin typeface="Arial" charset="0"/>
                <a:ea typeface="ＭＳ Ｐゴシック" charset="0"/>
              </a:defRPr>
            </a:lvl2pPr>
            <a:lvl3pPr marL="1130770" indent="-226154" defTabSz="915610">
              <a:defRPr sz="2000" b="1">
                <a:solidFill>
                  <a:srgbClr val="003399"/>
                </a:solidFill>
                <a:latin typeface="Arial" charset="0"/>
                <a:ea typeface="ＭＳ Ｐゴシック" charset="0"/>
              </a:defRPr>
            </a:lvl3pPr>
            <a:lvl4pPr marL="1583078" indent="-226154" defTabSz="915610">
              <a:defRPr sz="2000" b="1">
                <a:solidFill>
                  <a:srgbClr val="003399"/>
                </a:solidFill>
                <a:latin typeface="Arial" charset="0"/>
                <a:ea typeface="ＭＳ Ｐゴシック" charset="0"/>
              </a:defRPr>
            </a:lvl4pPr>
            <a:lvl5pPr marL="2035386" indent="-226154" defTabSz="915610">
              <a:defRPr sz="2000" b="1">
                <a:solidFill>
                  <a:srgbClr val="003399"/>
                </a:solidFill>
                <a:latin typeface="Arial" charset="0"/>
                <a:ea typeface="ＭＳ Ｐゴシック" charset="0"/>
              </a:defRPr>
            </a:lvl5pPr>
            <a:lvl6pPr marL="2487694" indent="-226154" defTabSz="915610" eaLnBrk="0" fontAlgn="base" hangingPunct="0">
              <a:spcBef>
                <a:spcPct val="0"/>
              </a:spcBef>
              <a:spcAft>
                <a:spcPct val="0"/>
              </a:spcAft>
              <a:defRPr sz="2000" b="1">
                <a:solidFill>
                  <a:srgbClr val="003399"/>
                </a:solidFill>
                <a:latin typeface="Arial" charset="0"/>
                <a:ea typeface="ＭＳ Ｐゴシック" charset="0"/>
              </a:defRPr>
            </a:lvl6pPr>
            <a:lvl7pPr marL="2940002" indent="-226154" defTabSz="915610" eaLnBrk="0" fontAlgn="base" hangingPunct="0">
              <a:spcBef>
                <a:spcPct val="0"/>
              </a:spcBef>
              <a:spcAft>
                <a:spcPct val="0"/>
              </a:spcAft>
              <a:defRPr sz="2000" b="1">
                <a:solidFill>
                  <a:srgbClr val="003399"/>
                </a:solidFill>
                <a:latin typeface="Arial" charset="0"/>
                <a:ea typeface="ＭＳ Ｐゴシック" charset="0"/>
              </a:defRPr>
            </a:lvl7pPr>
            <a:lvl8pPr marL="3392310" indent="-226154" defTabSz="915610" eaLnBrk="0" fontAlgn="base" hangingPunct="0">
              <a:spcBef>
                <a:spcPct val="0"/>
              </a:spcBef>
              <a:spcAft>
                <a:spcPct val="0"/>
              </a:spcAft>
              <a:defRPr sz="2000" b="1">
                <a:solidFill>
                  <a:srgbClr val="003399"/>
                </a:solidFill>
                <a:latin typeface="Arial" charset="0"/>
                <a:ea typeface="ＭＳ Ｐゴシック" charset="0"/>
              </a:defRPr>
            </a:lvl8pPr>
            <a:lvl9pPr marL="3844618" indent="-226154" defTabSz="915610" eaLnBrk="0" fontAlgn="base" hangingPunct="0">
              <a:spcBef>
                <a:spcPct val="0"/>
              </a:spcBef>
              <a:spcAft>
                <a:spcPct val="0"/>
              </a:spcAft>
              <a:defRPr sz="2000" b="1">
                <a:solidFill>
                  <a:srgbClr val="003399"/>
                </a:solidFill>
                <a:latin typeface="Arial" charset="0"/>
                <a:ea typeface="ＭＳ Ｐゴシック" charset="0"/>
              </a:defRPr>
            </a:lvl9pPr>
          </a:lstStyle>
          <a:p>
            <a:fld id="{3D4A9DFA-E40D-E54A-A28E-57A2A487A25A}" type="slidenum">
              <a:rPr lang="en-US" sz="1200"/>
              <a:pPr/>
              <a:t>11</a:t>
            </a:fld>
            <a:endParaRPr lang="en-US" sz="1200"/>
          </a:p>
        </p:txBody>
      </p:sp>
      <p:sp>
        <p:nvSpPr>
          <p:cNvPr id="97282" name="Rectangle 2"/>
          <p:cNvSpPr>
            <a:spLocks noGrp="1" noRot="1" noChangeAspect="1" noChangeArrowheads="1" noTextEdit="1"/>
          </p:cNvSpPr>
          <p:nvPr>
            <p:ph type="sldImg"/>
          </p:nvPr>
        </p:nvSpPr>
        <p:spPr>
          <a:xfrm>
            <a:off x="857250" y="685800"/>
            <a:ext cx="5143500" cy="3429000"/>
          </a:xfrm>
          <a:ln/>
        </p:spPr>
      </p:sp>
      <p:sp>
        <p:nvSpPr>
          <p:cNvPr id="972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3900" y="8684914"/>
            <a:ext cx="2972533" cy="457515"/>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0462" tIns="45231" rIns="90462" bIns="45231"/>
          <a:lstStyle>
            <a:lvl1pPr defTabSz="915610">
              <a:defRPr sz="2000" b="1">
                <a:solidFill>
                  <a:srgbClr val="003399"/>
                </a:solidFill>
                <a:latin typeface="Arial" charset="0"/>
                <a:ea typeface="ＭＳ Ｐゴシック" charset="0"/>
                <a:cs typeface="ＭＳ Ｐゴシック" charset="0"/>
              </a:defRPr>
            </a:lvl1pPr>
            <a:lvl2pPr marL="735000" indent="-282692" defTabSz="915610">
              <a:defRPr sz="2000" b="1">
                <a:solidFill>
                  <a:srgbClr val="003399"/>
                </a:solidFill>
                <a:latin typeface="Arial" charset="0"/>
                <a:ea typeface="ＭＳ Ｐゴシック" charset="0"/>
              </a:defRPr>
            </a:lvl2pPr>
            <a:lvl3pPr marL="1130770" indent="-226154" defTabSz="915610">
              <a:defRPr sz="2000" b="1">
                <a:solidFill>
                  <a:srgbClr val="003399"/>
                </a:solidFill>
                <a:latin typeface="Arial" charset="0"/>
                <a:ea typeface="ＭＳ Ｐゴシック" charset="0"/>
              </a:defRPr>
            </a:lvl3pPr>
            <a:lvl4pPr marL="1583078" indent="-226154" defTabSz="915610">
              <a:defRPr sz="2000" b="1">
                <a:solidFill>
                  <a:srgbClr val="003399"/>
                </a:solidFill>
                <a:latin typeface="Arial" charset="0"/>
                <a:ea typeface="ＭＳ Ｐゴシック" charset="0"/>
              </a:defRPr>
            </a:lvl4pPr>
            <a:lvl5pPr marL="2035386" indent="-226154" defTabSz="915610">
              <a:defRPr sz="2000" b="1">
                <a:solidFill>
                  <a:srgbClr val="003399"/>
                </a:solidFill>
                <a:latin typeface="Arial" charset="0"/>
                <a:ea typeface="ＭＳ Ｐゴシック" charset="0"/>
              </a:defRPr>
            </a:lvl5pPr>
            <a:lvl6pPr marL="2487694" indent="-226154" defTabSz="915610" eaLnBrk="0" fontAlgn="base" hangingPunct="0">
              <a:spcBef>
                <a:spcPct val="0"/>
              </a:spcBef>
              <a:spcAft>
                <a:spcPct val="0"/>
              </a:spcAft>
              <a:defRPr sz="2000" b="1">
                <a:solidFill>
                  <a:srgbClr val="003399"/>
                </a:solidFill>
                <a:latin typeface="Arial" charset="0"/>
                <a:ea typeface="ＭＳ Ｐゴシック" charset="0"/>
              </a:defRPr>
            </a:lvl6pPr>
            <a:lvl7pPr marL="2940002" indent="-226154" defTabSz="915610" eaLnBrk="0" fontAlgn="base" hangingPunct="0">
              <a:spcBef>
                <a:spcPct val="0"/>
              </a:spcBef>
              <a:spcAft>
                <a:spcPct val="0"/>
              </a:spcAft>
              <a:defRPr sz="2000" b="1">
                <a:solidFill>
                  <a:srgbClr val="003399"/>
                </a:solidFill>
                <a:latin typeface="Arial" charset="0"/>
                <a:ea typeface="ＭＳ Ｐゴシック" charset="0"/>
              </a:defRPr>
            </a:lvl7pPr>
            <a:lvl8pPr marL="3392310" indent="-226154" defTabSz="915610" eaLnBrk="0" fontAlgn="base" hangingPunct="0">
              <a:spcBef>
                <a:spcPct val="0"/>
              </a:spcBef>
              <a:spcAft>
                <a:spcPct val="0"/>
              </a:spcAft>
              <a:defRPr sz="2000" b="1">
                <a:solidFill>
                  <a:srgbClr val="003399"/>
                </a:solidFill>
                <a:latin typeface="Arial" charset="0"/>
                <a:ea typeface="ＭＳ Ｐゴシック" charset="0"/>
              </a:defRPr>
            </a:lvl8pPr>
            <a:lvl9pPr marL="3844618" indent="-226154" defTabSz="915610" eaLnBrk="0" fontAlgn="base" hangingPunct="0">
              <a:spcBef>
                <a:spcPct val="0"/>
              </a:spcBef>
              <a:spcAft>
                <a:spcPct val="0"/>
              </a:spcAft>
              <a:defRPr sz="2000" b="1">
                <a:solidFill>
                  <a:srgbClr val="003399"/>
                </a:solidFill>
                <a:latin typeface="Arial" charset="0"/>
                <a:ea typeface="ＭＳ Ｐゴシック" charset="0"/>
              </a:defRPr>
            </a:lvl9pPr>
          </a:lstStyle>
          <a:p>
            <a:fld id="{953B6A44-2F25-3644-A660-88F50FA8520A}" type="slidenum">
              <a:rPr lang="en-US" sz="1200"/>
              <a:pPr/>
              <a:t>12</a:t>
            </a:fld>
            <a:endParaRPr lang="en-US" sz="1200"/>
          </a:p>
        </p:txBody>
      </p:sp>
      <p:sp>
        <p:nvSpPr>
          <p:cNvPr id="95234" name="Rectangle 2"/>
          <p:cNvSpPr>
            <a:spLocks noGrp="1" noRot="1" noChangeAspect="1" noChangeArrowheads="1" noTextEdit="1"/>
          </p:cNvSpPr>
          <p:nvPr>
            <p:ph type="sldImg"/>
          </p:nvPr>
        </p:nvSpPr>
        <p:spPr>
          <a:xfrm>
            <a:off x="857250" y="685800"/>
            <a:ext cx="5143500" cy="3429000"/>
          </a:xfrm>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xfrm>
            <a:off x="3883900" y="8684914"/>
            <a:ext cx="2972533" cy="457515"/>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0462" tIns="45231" rIns="90462" bIns="45231"/>
          <a:lstStyle>
            <a:lvl1pPr defTabSz="915610">
              <a:defRPr sz="2000" b="1">
                <a:solidFill>
                  <a:srgbClr val="003399"/>
                </a:solidFill>
                <a:latin typeface="Arial" charset="0"/>
                <a:ea typeface="ＭＳ Ｐゴシック" charset="0"/>
                <a:cs typeface="ＭＳ Ｐゴシック" charset="0"/>
              </a:defRPr>
            </a:lvl1pPr>
            <a:lvl2pPr marL="735000" indent="-282692" defTabSz="915610">
              <a:defRPr sz="2000" b="1">
                <a:solidFill>
                  <a:srgbClr val="003399"/>
                </a:solidFill>
                <a:latin typeface="Arial" charset="0"/>
                <a:ea typeface="ＭＳ Ｐゴシック" charset="0"/>
              </a:defRPr>
            </a:lvl2pPr>
            <a:lvl3pPr marL="1130770" indent="-226154" defTabSz="915610">
              <a:defRPr sz="2000" b="1">
                <a:solidFill>
                  <a:srgbClr val="003399"/>
                </a:solidFill>
                <a:latin typeface="Arial" charset="0"/>
                <a:ea typeface="ＭＳ Ｐゴシック" charset="0"/>
              </a:defRPr>
            </a:lvl3pPr>
            <a:lvl4pPr marL="1583078" indent="-226154" defTabSz="915610">
              <a:defRPr sz="2000" b="1">
                <a:solidFill>
                  <a:srgbClr val="003399"/>
                </a:solidFill>
                <a:latin typeface="Arial" charset="0"/>
                <a:ea typeface="ＭＳ Ｐゴシック" charset="0"/>
              </a:defRPr>
            </a:lvl4pPr>
            <a:lvl5pPr marL="2035386" indent="-226154" defTabSz="915610">
              <a:defRPr sz="2000" b="1">
                <a:solidFill>
                  <a:srgbClr val="003399"/>
                </a:solidFill>
                <a:latin typeface="Arial" charset="0"/>
                <a:ea typeface="ＭＳ Ｐゴシック" charset="0"/>
              </a:defRPr>
            </a:lvl5pPr>
            <a:lvl6pPr marL="2487694" indent="-226154" defTabSz="915610" eaLnBrk="0" fontAlgn="base" hangingPunct="0">
              <a:spcBef>
                <a:spcPct val="0"/>
              </a:spcBef>
              <a:spcAft>
                <a:spcPct val="0"/>
              </a:spcAft>
              <a:defRPr sz="2000" b="1">
                <a:solidFill>
                  <a:srgbClr val="003399"/>
                </a:solidFill>
                <a:latin typeface="Arial" charset="0"/>
                <a:ea typeface="ＭＳ Ｐゴシック" charset="0"/>
              </a:defRPr>
            </a:lvl6pPr>
            <a:lvl7pPr marL="2940002" indent="-226154" defTabSz="915610" eaLnBrk="0" fontAlgn="base" hangingPunct="0">
              <a:spcBef>
                <a:spcPct val="0"/>
              </a:spcBef>
              <a:spcAft>
                <a:spcPct val="0"/>
              </a:spcAft>
              <a:defRPr sz="2000" b="1">
                <a:solidFill>
                  <a:srgbClr val="003399"/>
                </a:solidFill>
                <a:latin typeface="Arial" charset="0"/>
                <a:ea typeface="ＭＳ Ｐゴシック" charset="0"/>
              </a:defRPr>
            </a:lvl7pPr>
            <a:lvl8pPr marL="3392310" indent="-226154" defTabSz="915610" eaLnBrk="0" fontAlgn="base" hangingPunct="0">
              <a:spcBef>
                <a:spcPct val="0"/>
              </a:spcBef>
              <a:spcAft>
                <a:spcPct val="0"/>
              </a:spcAft>
              <a:defRPr sz="2000" b="1">
                <a:solidFill>
                  <a:srgbClr val="003399"/>
                </a:solidFill>
                <a:latin typeface="Arial" charset="0"/>
                <a:ea typeface="ＭＳ Ｐゴシック" charset="0"/>
              </a:defRPr>
            </a:lvl8pPr>
            <a:lvl9pPr marL="3844618" indent="-226154" defTabSz="915610" eaLnBrk="0" fontAlgn="base" hangingPunct="0">
              <a:spcBef>
                <a:spcPct val="0"/>
              </a:spcBef>
              <a:spcAft>
                <a:spcPct val="0"/>
              </a:spcAft>
              <a:defRPr sz="2000" b="1">
                <a:solidFill>
                  <a:srgbClr val="003399"/>
                </a:solidFill>
                <a:latin typeface="Arial" charset="0"/>
                <a:ea typeface="ＭＳ Ｐゴシック" charset="0"/>
              </a:defRPr>
            </a:lvl9pPr>
          </a:lstStyle>
          <a:p>
            <a:fld id="{3D4A9DFA-E40D-E54A-A28E-57A2A487A25A}" type="slidenum">
              <a:rPr lang="en-US" sz="1200"/>
              <a:pPr/>
              <a:t>13</a:t>
            </a:fld>
            <a:endParaRPr lang="en-US" sz="1200"/>
          </a:p>
        </p:txBody>
      </p:sp>
      <p:sp>
        <p:nvSpPr>
          <p:cNvPr id="97282" name="Rectangle 2"/>
          <p:cNvSpPr>
            <a:spLocks noGrp="1" noRot="1" noChangeAspect="1" noChangeArrowheads="1" noTextEdit="1"/>
          </p:cNvSpPr>
          <p:nvPr>
            <p:ph type="sldImg"/>
          </p:nvPr>
        </p:nvSpPr>
        <p:spPr>
          <a:xfrm>
            <a:off x="857250" y="685800"/>
            <a:ext cx="5143500" cy="3429000"/>
          </a:xfrm>
          <a:ln/>
        </p:spPr>
      </p:sp>
      <p:sp>
        <p:nvSpPr>
          <p:cNvPr id="972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3883900" y="8684914"/>
            <a:ext cx="2972533" cy="457515"/>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0462" tIns="45231" rIns="90462" bIns="45231"/>
          <a:lstStyle>
            <a:lvl1pPr defTabSz="915610">
              <a:defRPr sz="2000" b="1">
                <a:solidFill>
                  <a:srgbClr val="003399"/>
                </a:solidFill>
                <a:latin typeface="Arial" charset="0"/>
                <a:ea typeface="ＭＳ Ｐゴシック" charset="0"/>
                <a:cs typeface="ＭＳ Ｐゴシック" charset="0"/>
              </a:defRPr>
            </a:lvl1pPr>
            <a:lvl2pPr marL="735000" indent="-282692" defTabSz="915610">
              <a:defRPr sz="2000" b="1">
                <a:solidFill>
                  <a:srgbClr val="003399"/>
                </a:solidFill>
                <a:latin typeface="Arial" charset="0"/>
                <a:ea typeface="ＭＳ Ｐゴシック" charset="0"/>
              </a:defRPr>
            </a:lvl2pPr>
            <a:lvl3pPr marL="1130770" indent="-226154" defTabSz="915610">
              <a:defRPr sz="2000" b="1">
                <a:solidFill>
                  <a:srgbClr val="003399"/>
                </a:solidFill>
                <a:latin typeface="Arial" charset="0"/>
                <a:ea typeface="ＭＳ Ｐゴシック" charset="0"/>
              </a:defRPr>
            </a:lvl3pPr>
            <a:lvl4pPr marL="1583078" indent="-226154" defTabSz="915610">
              <a:defRPr sz="2000" b="1">
                <a:solidFill>
                  <a:srgbClr val="003399"/>
                </a:solidFill>
                <a:latin typeface="Arial" charset="0"/>
                <a:ea typeface="ＭＳ Ｐゴシック" charset="0"/>
              </a:defRPr>
            </a:lvl4pPr>
            <a:lvl5pPr marL="2035386" indent="-226154" defTabSz="915610">
              <a:defRPr sz="2000" b="1">
                <a:solidFill>
                  <a:srgbClr val="003399"/>
                </a:solidFill>
                <a:latin typeface="Arial" charset="0"/>
                <a:ea typeface="ＭＳ Ｐゴシック" charset="0"/>
              </a:defRPr>
            </a:lvl5pPr>
            <a:lvl6pPr marL="2487694" indent="-226154" defTabSz="915610" eaLnBrk="0" fontAlgn="base" hangingPunct="0">
              <a:spcBef>
                <a:spcPct val="0"/>
              </a:spcBef>
              <a:spcAft>
                <a:spcPct val="0"/>
              </a:spcAft>
              <a:defRPr sz="2000" b="1">
                <a:solidFill>
                  <a:srgbClr val="003399"/>
                </a:solidFill>
                <a:latin typeface="Arial" charset="0"/>
                <a:ea typeface="ＭＳ Ｐゴシック" charset="0"/>
              </a:defRPr>
            </a:lvl6pPr>
            <a:lvl7pPr marL="2940002" indent="-226154" defTabSz="915610" eaLnBrk="0" fontAlgn="base" hangingPunct="0">
              <a:spcBef>
                <a:spcPct val="0"/>
              </a:spcBef>
              <a:spcAft>
                <a:spcPct val="0"/>
              </a:spcAft>
              <a:defRPr sz="2000" b="1">
                <a:solidFill>
                  <a:srgbClr val="003399"/>
                </a:solidFill>
                <a:latin typeface="Arial" charset="0"/>
                <a:ea typeface="ＭＳ Ｐゴシック" charset="0"/>
              </a:defRPr>
            </a:lvl7pPr>
            <a:lvl8pPr marL="3392310" indent="-226154" defTabSz="915610" eaLnBrk="0" fontAlgn="base" hangingPunct="0">
              <a:spcBef>
                <a:spcPct val="0"/>
              </a:spcBef>
              <a:spcAft>
                <a:spcPct val="0"/>
              </a:spcAft>
              <a:defRPr sz="2000" b="1">
                <a:solidFill>
                  <a:srgbClr val="003399"/>
                </a:solidFill>
                <a:latin typeface="Arial" charset="0"/>
                <a:ea typeface="ＭＳ Ｐゴシック" charset="0"/>
              </a:defRPr>
            </a:lvl8pPr>
            <a:lvl9pPr marL="3844618" indent="-226154" defTabSz="915610" eaLnBrk="0" fontAlgn="base" hangingPunct="0">
              <a:spcBef>
                <a:spcPct val="0"/>
              </a:spcBef>
              <a:spcAft>
                <a:spcPct val="0"/>
              </a:spcAft>
              <a:defRPr sz="2000" b="1">
                <a:solidFill>
                  <a:srgbClr val="003399"/>
                </a:solidFill>
                <a:latin typeface="Arial" charset="0"/>
                <a:ea typeface="ＭＳ Ｐゴシック" charset="0"/>
              </a:defRPr>
            </a:lvl9pPr>
          </a:lstStyle>
          <a:p>
            <a:fld id="{030A5B46-EE94-8C44-8E7B-E04A302F227B}" type="slidenum">
              <a:rPr lang="en-US" sz="1200"/>
              <a:pPr/>
              <a:t>16</a:t>
            </a:fld>
            <a:endParaRPr lang="en-US" sz="1200"/>
          </a:p>
        </p:txBody>
      </p:sp>
      <p:sp>
        <p:nvSpPr>
          <p:cNvPr id="101378" name="Rectangle 2"/>
          <p:cNvSpPr>
            <a:spLocks noGrp="1" noRot="1" noChangeAspect="1" noChangeArrowheads="1" noTextEdit="1"/>
          </p:cNvSpPr>
          <p:nvPr>
            <p:ph type="sldImg"/>
          </p:nvPr>
        </p:nvSpPr>
        <p:spPr>
          <a:xfrm>
            <a:off x="857250" y="685800"/>
            <a:ext cx="5143500" cy="3429000"/>
          </a:xfrm>
          <a:ln/>
        </p:spPr>
      </p:sp>
      <p:sp>
        <p:nvSpPr>
          <p:cNvPr id="1013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xfrm>
            <a:off x="3883900" y="8684914"/>
            <a:ext cx="2972533" cy="457515"/>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0462" tIns="45231" rIns="90462" bIns="45231"/>
          <a:lstStyle>
            <a:lvl1pPr defTabSz="915610">
              <a:defRPr sz="2000" b="1">
                <a:solidFill>
                  <a:srgbClr val="003399"/>
                </a:solidFill>
                <a:latin typeface="Arial" charset="0"/>
                <a:ea typeface="ＭＳ Ｐゴシック" charset="0"/>
                <a:cs typeface="ＭＳ Ｐゴシック" charset="0"/>
              </a:defRPr>
            </a:lvl1pPr>
            <a:lvl2pPr marL="735000" indent="-282692" defTabSz="915610">
              <a:defRPr sz="2000" b="1">
                <a:solidFill>
                  <a:srgbClr val="003399"/>
                </a:solidFill>
                <a:latin typeface="Arial" charset="0"/>
                <a:ea typeface="ＭＳ Ｐゴシック" charset="0"/>
              </a:defRPr>
            </a:lvl2pPr>
            <a:lvl3pPr marL="1130770" indent="-226154" defTabSz="915610">
              <a:defRPr sz="2000" b="1">
                <a:solidFill>
                  <a:srgbClr val="003399"/>
                </a:solidFill>
                <a:latin typeface="Arial" charset="0"/>
                <a:ea typeface="ＭＳ Ｐゴシック" charset="0"/>
              </a:defRPr>
            </a:lvl3pPr>
            <a:lvl4pPr marL="1583078" indent="-226154" defTabSz="915610">
              <a:defRPr sz="2000" b="1">
                <a:solidFill>
                  <a:srgbClr val="003399"/>
                </a:solidFill>
                <a:latin typeface="Arial" charset="0"/>
                <a:ea typeface="ＭＳ Ｐゴシック" charset="0"/>
              </a:defRPr>
            </a:lvl4pPr>
            <a:lvl5pPr marL="2035386" indent="-226154" defTabSz="915610">
              <a:defRPr sz="2000" b="1">
                <a:solidFill>
                  <a:srgbClr val="003399"/>
                </a:solidFill>
                <a:latin typeface="Arial" charset="0"/>
                <a:ea typeface="ＭＳ Ｐゴシック" charset="0"/>
              </a:defRPr>
            </a:lvl5pPr>
            <a:lvl6pPr marL="2487694" indent="-226154" defTabSz="915610" eaLnBrk="0" fontAlgn="base" hangingPunct="0">
              <a:spcBef>
                <a:spcPct val="0"/>
              </a:spcBef>
              <a:spcAft>
                <a:spcPct val="0"/>
              </a:spcAft>
              <a:defRPr sz="2000" b="1">
                <a:solidFill>
                  <a:srgbClr val="003399"/>
                </a:solidFill>
                <a:latin typeface="Arial" charset="0"/>
                <a:ea typeface="ＭＳ Ｐゴシック" charset="0"/>
              </a:defRPr>
            </a:lvl6pPr>
            <a:lvl7pPr marL="2940002" indent="-226154" defTabSz="915610" eaLnBrk="0" fontAlgn="base" hangingPunct="0">
              <a:spcBef>
                <a:spcPct val="0"/>
              </a:spcBef>
              <a:spcAft>
                <a:spcPct val="0"/>
              </a:spcAft>
              <a:defRPr sz="2000" b="1">
                <a:solidFill>
                  <a:srgbClr val="003399"/>
                </a:solidFill>
                <a:latin typeface="Arial" charset="0"/>
                <a:ea typeface="ＭＳ Ｐゴシック" charset="0"/>
              </a:defRPr>
            </a:lvl7pPr>
            <a:lvl8pPr marL="3392310" indent="-226154" defTabSz="915610" eaLnBrk="0" fontAlgn="base" hangingPunct="0">
              <a:spcBef>
                <a:spcPct val="0"/>
              </a:spcBef>
              <a:spcAft>
                <a:spcPct val="0"/>
              </a:spcAft>
              <a:defRPr sz="2000" b="1">
                <a:solidFill>
                  <a:srgbClr val="003399"/>
                </a:solidFill>
                <a:latin typeface="Arial" charset="0"/>
                <a:ea typeface="ＭＳ Ｐゴシック" charset="0"/>
              </a:defRPr>
            </a:lvl8pPr>
            <a:lvl9pPr marL="3844618" indent="-226154" defTabSz="915610" eaLnBrk="0" fontAlgn="base" hangingPunct="0">
              <a:spcBef>
                <a:spcPct val="0"/>
              </a:spcBef>
              <a:spcAft>
                <a:spcPct val="0"/>
              </a:spcAft>
              <a:defRPr sz="2000" b="1">
                <a:solidFill>
                  <a:srgbClr val="003399"/>
                </a:solidFill>
                <a:latin typeface="Arial" charset="0"/>
                <a:ea typeface="ＭＳ Ｐゴシック" charset="0"/>
              </a:defRPr>
            </a:lvl9pPr>
          </a:lstStyle>
          <a:p>
            <a:fld id="{89425699-23BD-5E45-B600-B927D276C6B7}" type="slidenum">
              <a:rPr lang="en-US" sz="1200"/>
              <a:pPr/>
              <a:t>17</a:t>
            </a:fld>
            <a:endParaRPr lang="en-US" sz="1200"/>
          </a:p>
        </p:txBody>
      </p:sp>
      <p:sp>
        <p:nvSpPr>
          <p:cNvPr id="103426" name="Rectangle 2"/>
          <p:cNvSpPr>
            <a:spLocks noGrp="1" noRot="1" noChangeAspect="1" noChangeArrowheads="1" noTextEdit="1"/>
          </p:cNvSpPr>
          <p:nvPr>
            <p:ph type="sldImg"/>
          </p:nvPr>
        </p:nvSpPr>
        <p:spPr>
          <a:xfrm>
            <a:off x="857250" y="685800"/>
            <a:ext cx="5143500" cy="3429000"/>
          </a:xfrm>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9587E69-2C8A-C24A-B18E-5B5E7E51E5B8}" type="slidenum">
              <a:rPr lang="en-US" sz="1200"/>
              <a:pPr/>
              <a:t>48</a:t>
            </a:fld>
            <a:endParaRPr lang="en-US" sz="1200"/>
          </a:p>
        </p:txBody>
      </p:sp>
      <p:sp>
        <p:nvSpPr>
          <p:cNvPr id="21506" name="Rectangle 2"/>
          <p:cNvSpPr>
            <a:spLocks noGrp="1" noRot="1" noChangeAspect="1" noChangeArrowheads="1" noTextEdit="1"/>
          </p:cNvSpPr>
          <p:nvPr>
            <p:ph type="sldImg"/>
          </p:nvPr>
        </p:nvSpPr>
        <p:spPr>
          <a:xfrm>
            <a:off x="857250" y="685800"/>
            <a:ext cx="5143500" cy="342900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742950" indent="-285750">
              <a:defRPr sz="2800">
                <a:solidFill>
                  <a:schemeClr val="tx1"/>
                </a:solidFill>
                <a:latin typeface="Times" charset="0"/>
                <a:ea typeface="ＭＳ Ｐゴシック" charset="0"/>
              </a:defRPr>
            </a:lvl2pPr>
            <a:lvl3pPr marL="1143000" indent="-228600">
              <a:defRPr sz="2800">
                <a:solidFill>
                  <a:schemeClr val="tx1"/>
                </a:solidFill>
                <a:latin typeface="Times" charset="0"/>
                <a:ea typeface="ＭＳ Ｐゴシック" charset="0"/>
              </a:defRPr>
            </a:lvl3pPr>
            <a:lvl4pPr marL="1600200" indent="-228600">
              <a:defRPr sz="2800">
                <a:solidFill>
                  <a:schemeClr val="tx1"/>
                </a:solidFill>
                <a:latin typeface="Times" charset="0"/>
                <a:ea typeface="ＭＳ Ｐゴシック" charset="0"/>
              </a:defRPr>
            </a:lvl4pPr>
            <a:lvl5pPr marL="2057400" indent="-22860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fld id="{2E7229A7-2645-F84B-8BA4-618D1769FF89}" type="slidenum">
              <a:rPr lang="en-US" sz="1200"/>
              <a:pPr/>
              <a:t>49</a:t>
            </a:fld>
            <a:endParaRPr lang="en-US" sz="1200"/>
          </a:p>
        </p:txBody>
      </p:sp>
      <p:sp>
        <p:nvSpPr>
          <p:cNvPr id="43010" name="Rectangle 2"/>
          <p:cNvSpPr>
            <a:spLocks noGrp="1" noRot="1" noChangeAspect="1" noChangeArrowheads="1"/>
          </p:cNvSpPr>
          <p:nvPr>
            <p:ph type="sldImg"/>
          </p:nvPr>
        </p:nvSpPr>
        <p:spPr>
          <a:xfrm>
            <a:off x="857250" y="685800"/>
            <a:ext cx="5143500" cy="3429000"/>
          </a:xfrm>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charset="0"/>
                <a:ea typeface="ＭＳ Ｐゴシック" charset="0"/>
                <a:cs typeface="ＭＳ Ｐゴシック" charset="0"/>
              </a:defRPr>
            </a:lvl1pPr>
            <a:lvl2pPr marL="742950" indent="-285750">
              <a:defRPr sz="2800">
                <a:solidFill>
                  <a:schemeClr val="tx1"/>
                </a:solidFill>
                <a:latin typeface="Times" charset="0"/>
                <a:ea typeface="ＭＳ Ｐゴシック" charset="0"/>
              </a:defRPr>
            </a:lvl2pPr>
            <a:lvl3pPr marL="1143000" indent="-228600">
              <a:defRPr sz="2800">
                <a:solidFill>
                  <a:schemeClr val="tx1"/>
                </a:solidFill>
                <a:latin typeface="Times" charset="0"/>
                <a:ea typeface="ＭＳ Ｐゴシック" charset="0"/>
              </a:defRPr>
            </a:lvl3pPr>
            <a:lvl4pPr marL="1600200" indent="-228600">
              <a:defRPr sz="2800">
                <a:solidFill>
                  <a:schemeClr val="tx1"/>
                </a:solidFill>
                <a:latin typeface="Times" charset="0"/>
                <a:ea typeface="ＭＳ Ｐゴシック" charset="0"/>
              </a:defRPr>
            </a:lvl4pPr>
            <a:lvl5pPr marL="2057400" indent="-22860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fld id="{B2C15F0B-8CED-614A-8632-C1F5A363E3B9}" type="slidenum">
              <a:rPr lang="en-US" sz="1200"/>
              <a:pPr/>
              <a:t>50</a:t>
            </a:fld>
            <a:endParaRPr lang="en-US" sz="1200"/>
          </a:p>
        </p:txBody>
      </p:sp>
      <p:sp>
        <p:nvSpPr>
          <p:cNvPr id="45058" name="Rectangle 2"/>
          <p:cNvSpPr>
            <a:spLocks noGrp="1" noRot="1" noChangeAspect="1" noChangeArrowheads="1" noTextEdit="1"/>
          </p:cNvSpPr>
          <p:nvPr>
            <p:ph type="sldImg"/>
          </p:nvPr>
        </p:nvSpPr>
        <p:spPr>
          <a:xfrm>
            <a:off x="857250" y="685800"/>
            <a:ext cx="5143500" cy="3429000"/>
          </a:xfrm>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023" y="2130848"/>
            <a:ext cx="8744955"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302" y="3886647"/>
            <a:ext cx="7200398" cy="1752451"/>
          </a:xfrm>
        </p:spPr>
        <p:txBody>
          <a:bodyPr/>
          <a:lstStyle>
            <a:lvl1pPr marL="0" indent="0" algn="ctr">
              <a:buNone/>
              <a:defRPr/>
            </a:lvl1pPr>
            <a:lvl2pPr marL="344409" indent="0" algn="ctr">
              <a:buNone/>
              <a:defRPr/>
            </a:lvl2pPr>
            <a:lvl3pPr marL="688818" indent="0" algn="ctr">
              <a:buNone/>
              <a:defRPr/>
            </a:lvl3pPr>
            <a:lvl4pPr marL="1033226" indent="0" algn="ctr">
              <a:buNone/>
              <a:defRPr/>
            </a:lvl4pPr>
            <a:lvl5pPr marL="1377635" indent="0" algn="ctr">
              <a:buNone/>
              <a:defRPr/>
            </a:lvl5pPr>
            <a:lvl6pPr marL="1722044" indent="0" algn="ctr">
              <a:buNone/>
              <a:defRPr/>
            </a:lvl6pPr>
            <a:lvl7pPr marL="2066453" indent="0" algn="ctr">
              <a:buNone/>
              <a:defRPr/>
            </a:lvl7pPr>
            <a:lvl8pPr marL="2410861" indent="0" algn="ctr">
              <a:buNone/>
              <a:defRPr/>
            </a:lvl8pPr>
            <a:lvl9pPr marL="27552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07430503"/>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4104305"/>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7824" y="178594"/>
            <a:ext cx="2314323" cy="594717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852" y="178594"/>
            <a:ext cx="6822421" cy="5947172"/>
          </a:xfrm>
          <a:prstGeom prst="rect">
            <a:avLst/>
          </a:prstGeom>
        </p:spPr>
        <p:txBody>
          <a:bodyPr vert="eaVert" lIns="68882" tIns="34441" rIns="68882" bIns="3444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7477232"/>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023" y="2130848"/>
            <a:ext cx="8744955" cy="1470049"/>
          </a:xfrm>
          <a:prstGeom prst="rect">
            <a:avLst/>
          </a:prstGeom>
        </p:spPr>
        <p:txBody>
          <a:bodyPr vert="horz" lIns="68882" tIns="34441" rIns="68882" bIns="34441"/>
          <a:lstStyle/>
          <a:p>
            <a:r>
              <a:rPr lang="en-US" smtClean="0"/>
              <a:t>Click to edit Master title style</a:t>
            </a:r>
            <a:endParaRPr lang="en-US"/>
          </a:p>
        </p:txBody>
      </p:sp>
      <p:sp>
        <p:nvSpPr>
          <p:cNvPr id="3" name="Subtitle 2"/>
          <p:cNvSpPr>
            <a:spLocks noGrp="1"/>
          </p:cNvSpPr>
          <p:nvPr>
            <p:ph type="subTitle" idx="1"/>
          </p:nvPr>
        </p:nvSpPr>
        <p:spPr>
          <a:xfrm>
            <a:off x="1543302" y="3886647"/>
            <a:ext cx="7200398" cy="1752451"/>
          </a:xfrm>
          <a:prstGeom prst="rect">
            <a:avLst/>
          </a:prstGeom>
        </p:spPr>
        <p:txBody>
          <a:bodyPr vert="horz" lIns="68882" tIns="34441" rIns="68882" bIns="34441"/>
          <a:lstStyle>
            <a:lvl1pPr marL="0" indent="0" algn="ctr">
              <a:buNone/>
              <a:defRPr/>
            </a:lvl1pPr>
            <a:lvl2pPr marL="344409" indent="0" algn="ctr">
              <a:buNone/>
              <a:defRPr/>
            </a:lvl2pPr>
            <a:lvl3pPr marL="688818" indent="0" algn="ctr">
              <a:buNone/>
              <a:defRPr/>
            </a:lvl3pPr>
            <a:lvl4pPr marL="1033226" indent="0" algn="ctr">
              <a:buNone/>
              <a:defRPr/>
            </a:lvl4pPr>
            <a:lvl5pPr marL="1377635" indent="0" algn="ctr">
              <a:buNone/>
              <a:defRPr/>
            </a:lvl5pPr>
            <a:lvl6pPr marL="1722044" indent="0" algn="ctr">
              <a:buNone/>
              <a:defRPr/>
            </a:lvl6pPr>
            <a:lvl7pPr marL="2066453" indent="0" algn="ctr">
              <a:buNone/>
              <a:defRPr/>
            </a:lvl7pPr>
            <a:lvl8pPr marL="2410861" indent="0" algn="ctr">
              <a:buNone/>
              <a:defRPr/>
            </a:lvl8pPr>
            <a:lvl9pPr marL="27552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0185597"/>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a:prstGeom prst="rect">
            <a:avLst/>
          </a:prstGeom>
        </p:spPr>
        <p:txBody>
          <a:bodyPr vert="horz" lIns="68882" tIns="34441" rIns="68882" bIns="34441"/>
          <a:lstStyle/>
          <a:p>
            <a:r>
              <a:rPr lang="en-US" smtClean="0"/>
              <a:t>Click to edit Master title style</a:t>
            </a:r>
            <a:endParaRPr lang="en-US"/>
          </a:p>
        </p:txBody>
      </p:sp>
      <p:sp>
        <p:nvSpPr>
          <p:cNvPr id="3" name="Content Placeholder 2"/>
          <p:cNvSpPr>
            <a:spLocks noGrp="1"/>
          </p:cNvSpPr>
          <p:nvPr>
            <p:ph idx="1"/>
          </p:nvPr>
        </p:nvSpPr>
        <p:spPr>
          <a:xfrm>
            <a:off x="514853" y="1600647"/>
            <a:ext cx="9257295" cy="4525119"/>
          </a:xfrm>
          <a:prstGeom prst="rect">
            <a:avLst/>
          </a:prstGeom>
        </p:spPr>
        <p:txBody>
          <a:bodyPr vert="horz" lIns="68882" tIns="34441" rIns="68882" bIns="3444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173127"/>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463" y="4406801"/>
            <a:ext cx="8743698" cy="1361777"/>
          </a:xfrm>
          <a:prstGeom prst="rect">
            <a:avLst/>
          </a:prstGeom>
        </p:spPr>
        <p:txBody>
          <a:bodyPr vert="horz" lIns="68882" tIns="34441" rIns="68882" bIns="34441"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812463" y="2906613"/>
            <a:ext cx="8743698" cy="1500188"/>
          </a:xfrm>
          <a:prstGeom prst="rect">
            <a:avLst/>
          </a:prstGeom>
        </p:spPr>
        <p:txBody>
          <a:bodyPr vert="horz" lIns="68882" tIns="34441" rIns="68882" bIns="34441" anchor="b"/>
          <a:lstStyle>
            <a:lvl1pPr marL="0" indent="0">
              <a:buNone/>
              <a:defRPr sz="1500"/>
            </a:lvl1pPr>
            <a:lvl2pPr marL="344409" indent="0">
              <a:buNone/>
              <a:defRPr sz="1400"/>
            </a:lvl2pPr>
            <a:lvl3pPr marL="688818" indent="0">
              <a:buNone/>
              <a:defRPr sz="1200"/>
            </a:lvl3pPr>
            <a:lvl4pPr marL="1033226" indent="0">
              <a:buNone/>
              <a:defRPr sz="1100"/>
            </a:lvl4pPr>
            <a:lvl5pPr marL="1377635" indent="0">
              <a:buNone/>
              <a:defRPr sz="1100"/>
            </a:lvl5pPr>
            <a:lvl6pPr marL="1722044" indent="0">
              <a:buNone/>
              <a:defRPr sz="1100"/>
            </a:lvl6pPr>
            <a:lvl7pPr marL="2066453" indent="0">
              <a:buNone/>
              <a:defRPr sz="1100"/>
            </a:lvl7pPr>
            <a:lvl8pPr marL="2410861" indent="0">
              <a:buNone/>
              <a:defRPr sz="1100"/>
            </a:lvl8pPr>
            <a:lvl9pPr marL="2755270" indent="0">
              <a:buNone/>
              <a:defRPr sz="1100"/>
            </a:lvl9pPr>
          </a:lstStyle>
          <a:p>
            <a:pPr lvl="0"/>
            <a:r>
              <a:rPr lang="en-US" smtClean="0"/>
              <a:t>Click to edit Master text styles</a:t>
            </a:r>
          </a:p>
        </p:txBody>
      </p:sp>
    </p:spTree>
    <p:extLst>
      <p:ext uri="{BB962C8B-B14F-4D97-AF65-F5344CB8AC3E}">
        <p14:creationId xmlns:p14="http://schemas.microsoft.com/office/powerpoint/2010/main" val="3568869987"/>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a:prstGeom prst="rect">
            <a:avLst/>
          </a:prstGeom>
        </p:spPr>
        <p:txBody>
          <a:bodyPr vert="horz" lIns="68882" tIns="34441" rIns="68882" bIns="34441"/>
          <a:lstStyle/>
          <a:p>
            <a:r>
              <a:rPr lang="en-US" smtClean="0"/>
              <a:t>Click to edit Master title style</a:t>
            </a:r>
            <a:endParaRPr lang="en-US"/>
          </a:p>
        </p:txBody>
      </p:sp>
      <p:sp>
        <p:nvSpPr>
          <p:cNvPr id="3" name="Content Placeholder 2"/>
          <p:cNvSpPr>
            <a:spLocks noGrp="1"/>
          </p:cNvSpPr>
          <p:nvPr>
            <p:ph sz="half" idx="1"/>
          </p:nvPr>
        </p:nvSpPr>
        <p:spPr>
          <a:xfrm>
            <a:off x="514853" y="1600647"/>
            <a:ext cx="4568372" cy="4525119"/>
          </a:xfrm>
          <a:prstGeom prst="rect">
            <a:avLst/>
          </a:prstGeom>
        </p:spPr>
        <p:txBody>
          <a:bodyPr vert="horz" lIns="68882" tIns="34441" rIns="68882" bIns="34441"/>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03776" y="1600647"/>
            <a:ext cx="4568372" cy="4525119"/>
          </a:xfrm>
          <a:prstGeom prst="rect">
            <a:avLst/>
          </a:prstGeom>
        </p:spPr>
        <p:txBody>
          <a:bodyPr vert="horz" lIns="68882" tIns="34441" rIns="68882" bIns="34441"/>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8310137"/>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a:prstGeom prst="rect">
            <a:avLst/>
          </a:prstGeom>
        </p:spPr>
        <p:txBody>
          <a:bodyPr vert="horz" lIns="68882" tIns="34441" rIns="68882" bIns="3444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853" y="1534791"/>
            <a:ext cx="4544514" cy="639589"/>
          </a:xfrm>
          <a:prstGeom prst="rect">
            <a:avLst/>
          </a:prstGeom>
        </p:spPr>
        <p:txBody>
          <a:bodyPr vert="horz" lIns="68882" tIns="34441" rIns="68882" bIns="34441"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4853" y="2174379"/>
            <a:ext cx="4544514" cy="3951387"/>
          </a:xfrm>
          <a:prstGeom prst="rect">
            <a:avLst/>
          </a:prstGeom>
        </p:spPr>
        <p:txBody>
          <a:bodyPr vert="horz" lIns="68882" tIns="34441" rIns="68882" bIns="34441"/>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124" y="1534791"/>
            <a:ext cx="4547024" cy="639589"/>
          </a:xfrm>
          <a:prstGeom prst="rect">
            <a:avLst/>
          </a:prstGeom>
        </p:spPr>
        <p:txBody>
          <a:bodyPr vert="horz" lIns="68882" tIns="34441" rIns="68882" bIns="34441"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225124" y="2174379"/>
            <a:ext cx="4547024" cy="3951387"/>
          </a:xfrm>
          <a:prstGeom prst="rect">
            <a:avLst/>
          </a:prstGeom>
        </p:spPr>
        <p:txBody>
          <a:bodyPr vert="horz" lIns="68882" tIns="34441" rIns="68882" bIns="34441"/>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8562683"/>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a:prstGeom prst="rect">
            <a:avLst/>
          </a:prstGeom>
        </p:spPr>
        <p:txBody>
          <a:bodyPr vert="horz" lIns="68882" tIns="34441" rIns="68882" bIns="34441"/>
          <a:lstStyle/>
          <a:p>
            <a:r>
              <a:rPr lang="en-US" smtClean="0"/>
              <a:t>Click to edit Master title style</a:t>
            </a:r>
            <a:endParaRPr lang="en-US"/>
          </a:p>
        </p:txBody>
      </p:sp>
    </p:spTree>
    <p:extLst>
      <p:ext uri="{BB962C8B-B14F-4D97-AF65-F5344CB8AC3E}">
        <p14:creationId xmlns:p14="http://schemas.microsoft.com/office/powerpoint/2010/main" val="631527850"/>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112397"/>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3473"/>
            <a:ext cx="3384212" cy="1161975"/>
          </a:xfrm>
          <a:prstGeom prst="rect">
            <a:avLst/>
          </a:prstGeom>
        </p:spPr>
        <p:txBody>
          <a:bodyPr vert="horz" lIns="68882" tIns="34441" rIns="68882" bIns="34441"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022127" y="273472"/>
            <a:ext cx="5750021" cy="5852294"/>
          </a:xfrm>
          <a:prstGeom prst="rect">
            <a:avLst/>
          </a:prstGeom>
        </p:spPr>
        <p:txBody>
          <a:bodyPr vert="horz" lIns="68882" tIns="34441" rIns="68882" bIns="34441"/>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853" y="1435448"/>
            <a:ext cx="3384212" cy="4690318"/>
          </a:xfrm>
          <a:prstGeom prst="rect">
            <a:avLst/>
          </a:prstGeom>
        </p:spPr>
        <p:txBody>
          <a:bodyPr vert="horz" lIns="68882" tIns="34441" rIns="68882" bIns="34441"/>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3010075685"/>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715" y="4800824"/>
            <a:ext cx="6171949" cy="567035"/>
          </a:xfrm>
          <a:prstGeom prst="rect">
            <a:avLst/>
          </a:prstGeom>
        </p:spPr>
        <p:txBody>
          <a:bodyPr vert="horz" lIns="68882" tIns="34441" rIns="68882" bIns="34441"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016715" y="612800"/>
            <a:ext cx="6171949" cy="4114354"/>
          </a:xfrm>
          <a:prstGeom prst="rect">
            <a:avLst/>
          </a:prstGeom>
        </p:spPr>
        <p:txBody>
          <a:bodyPr vert="horz" lIns="68882" tIns="34441" rIns="68882" bIns="34441"/>
          <a:lstStyle>
            <a:lvl1pPr marL="0" indent="0">
              <a:buNone/>
              <a:defRPr sz="2400"/>
            </a:lvl1pPr>
            <a:lvl2pPr marL="344409" indent="0">
              <a:buNone/>
              <a:defRPr sz="2100"/>
            </a:lvl2pPr>
            <a:lvl3pPr marL="688818" indent="0">
              <a:buNone/>
              <a:defRPr sz="1800"/>
            </a:lvl3pPr>
            <a:lvl4pPr marL="1033226" indent="0">
              <a:buNone/>
              <a:defRPr sz="1500"/>
            </a:lvl4pPr>
            <a:lvl5pPr marL="1377635" indent="0">
              <a:buNone/>
              <a:defRPr sz="1500"/>
            </a:lvl5pPr>
            <a:lvl6pPr marL="1722044" indent="0">
              <a:buNone/>
              <a:defRPr sz="1500"/>
            </a:lvl6pPr>
            <a:lvl7pPr marL="2066453" indent="0">
              <a:buNone/>
              <a:defRPr sz="1500"/>
            </a:lvl7pPr>
            <a:lvl8pPr marL="2410861" indent="0">
              <a:buNone/>
              <a:defRPr sz="1500"/>
            </a:lvl8pPr>
            <a:lvl9pPr marL="2755270" indent="0">
              <a:buNone/>
              <a:defRPr sz="1500"/>
            </a:lvl9pPr>
          </a:lstStyle>
          <a:p>
            <a:endParaRPr lang="en-US"/>
          </a:p>
        </p:txBody>
      </p:sp>
      <p:sp>
        <p:nvSpPr>
          <p:cNvPr id="4" name="Text Placeholder 3"/>
          <p:cNvSpPr>
            <a:spLocks noGrp="1"/>
          </p:cNvSpPr>
          <p:nvPr>
            <p:ph type="body" sz="half" idx="2"/>
          </p:nvPr>
        </p:nvSpPr>
        <p:spPr>
          <a:xfrm>
            <a:off x="2016715" y="5367859"/>
            <a:ext cx="6171949" cy="804788"/>
          </a:xfrm>
          <a:prstGeom prst="rect">
            <a:avLst/>
          </a:prstGeom>
        </p:spPr>
        <p:txBody>
          <a:bodyPr vert="horz" lIns="68882" tIns="34441" rIns="68882" bIns="34441"/>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3183461276"/>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2955" y="1151930"/>
            <a:ext cx="2069455"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4590" y="1151930"/>
            <a:ext cx="6087814"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597418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a:prstGeom prst="rect">
            <a:avLst/>
          </a:prstGeom>
        </p:spPr>
        <p:txBody>
          <a:bodyPr vert="horz" lIns="68882" tIns="34441" rIns="68882" bIns="34441"/>
          <a:lstStyle/>
          <a:p>
            <a:r>
              <a:rPr lang="en-US" smtClean="0"/>
              <a:t>Click to edit Master title style</a:t>
            </a:r>
            <a:endParaRPr lang="en-US"/>
          </a:p>
        </p:txBody>
      </p:sp>
      <p:sp>
        <p:nvSpPr>
          <p:cNvPr id="3" name="Vertical Text Placeholder 2"/>
          <p:cNvSpPr>
            <a:spLocks noGrp="1"/>
          </p:cNvSpPr>
          <p:nvPr>
            <p:ph type="body" orient="vert" idx="1"/>
          </p:nvPr>
        </p:nvSpPr>
        <p:spPr>
          <a:xfrm>
            <a:off x="514853" y="1600647"/>
            <a:ext cx="9257295" cy="4525119"/>
          </a:xfrm>
          <a:prstGeom prst="rect">
            <a:avLst/>
          </a:prstGeom>
        </p:spPr>
        <p:txBody>
          <a:bodyPr vert="eaVert" lIns="68882" tIns="34441" rIns="68882" bIns="3444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2274819"/>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7824" y="274588"/>
            <a:ext cx="2314323" cy="5851178"/>
          </a:xfrm>
          <a:prstGeom prst="rect">
            <a:avLst/>
          </a:prstGeom>
        </p:spPr>
        <p:txBody>
          <a:bodyPr vert="eaVert" lIns="68882" tIns="34441" rIns="68882" bIns="34441"/>
          <a:lstStyle/>
          <a:p>
            <a:r>
              <a:rPr lang="en-US" smtClean="0"/>
              <a:t>Click to edit Master title style</a:t>
            </a:r>
            <a:endParaRPr lang="en-US"/>
          </a:p>
        </p:txBody>
      </p:sp>
      <p:sp>
        <p:nvSpPr>
          <p:cNvPr id="3" name="Vertical Text Placeholder 2"/>
          <p:cNvSpPr>
            <a:spLocks noGrp="1"/>
          </p:cNvSpPr>
          <p:nvPr>
            <p:ph type="body" orient="vert" idx="1"/>
          </p:nvPr>
        </p:nvSpPr>
        <p:spPr>
          <a:xfrm>
            <a:off x="514852" y="274588"/>
            <a:ext cx="6822421" cy="5851178"/>
          </a:xfrm>
          <a:prstGeom prst="rect">
            <a:avLst/>
          </a:prstGeom>
        </p:spPr>
        <p:txBody>
          <a:bodyPr vert="eaVert" lIns="68882" tIns="34441" rIns="68882" bIns="3444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1772904"/>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023" y="2130848"/>
            <a:ext cx="8744955"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302" y="3886647"/>
            <a:ext cx="7200398" cy="1752451"/>
          </a:xfrm>
        </p:spPr>
        <p:txBody>
          <a:bodyPr/>
          <a:lstStyle>
            <a:lvl1pPr marL="0" indent="0" algn="ctr">
              <a:buNone/>
              <a:defRPr/>
            </a:lvl1pPr>
            <a:lvl2pPr marL="344409" indent="0" algn="ctr">
              <a:buNone/>
              <a:defRPr/>
            </a:lvl2pPr>
            <a:lvl3pPr marL="688818" indent="0" algn="ctr">
              <a:buNone/>
              <a:defRPr/>
            </a:lvl3pPr>
            <a:lvl4pPr marL="1033226" indent="0" algn="ctr">
              <a:buNone/>
              <a:defRPr/>
            </a:lvl4pPr>
            <a:lvl5pPr marL="1377635" indent="0" algn="ctr">
              <a:buNone/>
              <a:defRPr/>
            </a:lvl5pPr>
            <a:lvl6pPr marL="1722044" indent="0" algn="ctr">
              <a:buNone/>
              <a:defRPr/>
            </a:lvl6pPr>
            <a:lvl7pPr marL="2066453" indent="0" algn="ctr">
              <a:buNone/>
              <a:defRPr/>
            </a:lvl7pPr>
            <a:lvl8pPr marL="2410861" indent="0" algn="ctr">
              <a:buNone/>
              <a:defRPr/>
            </a:lvl8pPr>
            <a:lvl9pPr marL="27552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70962462"/>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8692348"/>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463" y="4406801"/>
            <a:ext cx="8743698" cy="1361777"/>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812463" y="2906613"/>
            <a:ext cx="8743698" cy="1500188"/>
          </a:xfrm>
        </p:spPr>
        <p:txBody>
          <a:bodyPr anchor="b"/>
          <a:lstStyle>
            <a:lvl1pPr marL="0" indent="0">
              <a:buNone/>
              <a:defRPr sz="1500"/>
            </a:lvl1pPr>
            <a:lvl2pPr marL="344409" indent="0">
              <a:buNone/>
              <a:defRPr sz="1400"/>
            </a:lvl2pPr>
            <a:lvl3pPr marL="688818" indent="0">
              <a:buNone/>
              <a:defRPr sz="1200"/>
            </a:lvl3pPr>
            <a:lvl4pPr marL="1033226" indent="0">
              <a:buNone/>
              <a:defRPr sz="1100"/>
            </a:lvl4pPr>
            <a:lvl5pPr marL="1377635" indent="0">
              <a:buNone/>
              <a:defRPr sz="1100"/>
            </a:lvl5pPr>
            <a:lvl6pPr marL="1722044" indent="0">
              <a:buNone/>
              <a:defRPr sz="1100"/>
            </a:lvl6pPr>
            <a:lvl7pPr marL="2066453" indent="0">
              <a:buNone/>
              <a:defRPr sz="1100"/>
            </a:lvl7pPr>
            <a:lvl8pPr marL="2410861" indent="0">
              <a:buNone/>
              <a:defRPr sz="1100"/>
            </a:lvl8pPr>
            <a:lvl9pPr marL="2755270" indent="0">
              <a:buNone/>
              <a:defRPr sz="1100"/>
            </a:lvl9pPr>
          </a:lstStyle>
          <a:p>
            <a:pPr lvl="0"/>
            <a:r>
              <a:rPr lang="en-US" smtClean="0"/>
              <a:t>Click to edit Master text styles</a:t>
            </a:r>
          </a:p>
        </p:txBody>
      </p:sp>
    </p:spTree>
    <p:extLst>
      <p:ext uri="{BB962C8B-B14F-4D97-AF65-F5344CB8AC3E}">
        <p14:creationId xmlns:p14="http://schemas.microsoft.com/office/powerpoint/2010/main" val="299699959"/>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04590" y="1946672"/>
            <a:ext cx="1933835" cy="401835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58976" y="1946672"/>
            <a:ext cx="1933835" cy="401835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5157482"/>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853" y="1534791"/>
            <a:ext cx="454451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4853" y="2174379"/>
            <a:ext cx="454451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124" y="1534791"/>
            <a:ext cx="454702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225124" y="2174379"/>
            <a:ext cx="454702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6618249"/>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2674252"/>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64021"/>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3473"/>
            <a:ext cx="3384212" cy="1161975"/>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022127" y="273472"/>
            <a:ext cx="5750021"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853" y="1435448"/>
            <a:ext cx="3384212" cy="469031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4066560274"/>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vert="horz"/>
          <a:lstStyle/>
          <a:p>
            <a:r>
              <a:rPr lang="en-US" smtClean="0"/>
              <a:t>Click to edit Master title style</a:t>
            </a:r>
            <a:endParaRPr lang="en-US"/>
          </a:p>
        </p:txBody>
      </p:sp>
      <p:sp>
        <p:nvSpPr>
          <p:cNvPr id="3" name="Text Placeholder 2"/>
          <p:cNvSpPr>
            <a:spLocks noGrp="1"/>
          </p:cNvSpPr>
          <p:nvPr>
            <p:ph type="body" sz="half" idx="1"/>
          </p:nvPr>
        </p:nvSpPr>
        <p:spPr>
          <a:xfrm>
            <a:off x="514350" y="1600201"/>
            <a:ext cx="455295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219700" y="1600201"/>
            <a:ext cx="4552950" cy="4525963"/>
          </a:xfrm>
          <a:prstGeom prst="rect">
            <a:avLst/>
          </a:prstGeom>
        </p:spPr>
        <p:txBody>
          <a:bodyPr vert="horz"/>
          <a:lstStyle/>
          <a:p>
            <a:pPr lvl="0"/>
            <a:endParaRPr lang="en-US" noProof="0" smtClean="0"/>
          </a:p>
        </p:txBody>
      </p:sp>
      <p:sp>
        <p:nvSpPr>
          <p:cNvPr id="5" name="Rectangle 10"/>
          <p:cNvSpPr>
            <a:spLocks noGrp="1" noChangeArrowheads="1"/>
          </p:cNvSpPr>
          <p:nvPr>
            <p:ph type="sldNum" sz="quarter" idx="10"/>
          </p:nvPr>
        </p:nvSpPr>
        <p:spPr>
          <a:xfrm>
            <a:off x="257176" y="6400800"/>
            <a:ext cx="2143125" cy="457200"/>
          </a:xfrm>
          <a:prstGeom prst="rect">
            <a:avLst/>
          </a:prstGeom>
          <a:ln/>
        </p:spPr>
        <p:txBody>
          <a:bodyPr lIns="91433" tIns="45717" rIns="91433" bIns="45717"/>
          <a:lstStyle>
            <a:lvl1pPr>
              <a:defRPr/>
            </a:lvl1pPr>
          </a:lstStyle>
          <a:p>
            <a:pPr>
              <a:defRPr/>
            </a:pPr>
            <a:fld id="{94D834EB-894D-514E-B417-D83F0B9B9ADA}" type="slidenum">
              <a:rPr lang="en-US"/>
              <a:pPr>
                <a:defRPr/>
              </a:pPr>
              <a:t>‹#›</a:t>
            </a:fld>
            <a:endParaRPr lang="en-US"/>
          </a:p>
        </p:txBody>
      </p:sp>
    </p:spTree>
    <p:extLst>
      <p:ext uri="{BB962C8B-B14F-4D97-AF65-F5344CB8AC3E}">
        <p14:creationId xmlns:p14="http://schemas.microsoft.com/office/powerpoint/2010/main" val="594980653"/>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715" y="4800824"/>
            <a:ext cx="6171949" cy="56703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016715" y="612800"/>
            <a:ext cx="6171949" cy="4114354"/>
          </a:xfrm>
        </p:spPr>
        <p:txBody>
          <a:bodyPr/>
          <a:lstStyle>
            <a:lvl1pPr marL="0" indent="0">
              <a:buNone/>
              <a:defRPr sz="2400"/>
            </a:lvl1pPr>
            <a:lvl2pPr marL="344409" indent="0">
              <a:buNone/>
              <a:defRPr sz="2100"/>
            </a:lvl2pPr>
            <a:lvl3pPr marL="688818" indent="0">
              <a:buNone/>
              <a:defRPr sz="1800"/>
            </a:lvl3pPr>
            <a:lvl4pPr marL="1033226" indent="0">
              <a:buNone/>
              <a:defRPr sz="1500"/>
            </a:lvl4pPr>
            <a:lvl5pPr marL="1377635" indent="0">
              <a:buNone/>
              <a:defRPr sz="1500"/>
            </a:lvl5pPr>
            <a:lvl6pPr marL="1722044" indent="0">
              <a:buNone/>
              <a:defRPr sz="1500"/>
            </a:lvl6pPr>
            <a:lvl7pPr marL="2066453" indent="0">
              <a:buNone/>
              <a:defRPr sz="1500"/>
            </a:lvl7pPr>
            <a:lvl8pPr marL="2410861" indent="0">
              <a:buNone/>
              <a:defRPr sz="1500"/>
            </a:lvl8pPr>
            <a:lvl9pPr marL="2755270" indent="0">
              <a:buNone/>
              <a:defRPr sz="1500"/>
            </a:lvl9pPr>
          </a:lstStyle>
          <a:p>
            <a:endParaRPr lang="en-US"/>
          </a:p>
        </p:txBody>
      </p:sp>
      <p:sp>
        <p:nvSpPr>
          <p:cNvPr id="4" name="Text Placeholder 3"/>
          <p:cNvSpPr>
            <a:spLocks noGrp="1"/>
          </p:cNvSpPr>
          <p:nvPr>
            <p:ph type="body" sz="half" idx="2"/>
          </p:nvPr>
        </p:nvSpPr>
        <p:spPr>
          <a:xfrm>
            <a:off x="2016715" y="5367859"/>
            <a:ext cx="6171949" cy="80478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4109548040"/>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9672813"/>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2955" y="178594"/>
            <a:ext cx="2069455"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4590" y="178594"/>
            <a:ext cx="6087814"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6394776"/>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023" y="2130848"/>
            <a:ext cx="8744955"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302" y="3886647"/>
            <a:ext cx="7200398" cy="1752451"/>
          </a:xfrm>
        </p:spPr>
        <p:txBody>
          <a:bodyPr/>
          <a:lstStyle>
            <a:lvl1pPr marL="0" indent="0" algn="ctr">
              <a:buNone/>
              <a:defRPr/>
            </a:lvl1pPr>
            <a:lvl2pPr marL="344409" indent="0" algn="ctr">
              <a:buNone/>
              <a:defRPr/>
            </a:lvl2pPr>
            <a:lvl3pPr marL="688818" indent="0" algn="ctr">
              <a:buNone/>
              <a:defRPr/>
            </a:lvl3pPr>
            <a:lvl4pPr marL="1033226" indent="0" algn="ctr">
              <a:buNone/>
              <a:defRPr/>
            </a:lvl4pPr>
            <a:lvl5pPr marL="1377635" indent="0" algn="ctr">
              <a:buNone/>
              <a:defRPr/>
            </a:lvl5pPr>
            <a:lvl6pPr marL="1722044" indent="0" algn="ctr">
              <a:buNone/>
              <a:defRPr/>
            </a:lvl6pPr>
            <a:lvl7pPr marL="2066453" indent="0" algn="ctr">
              <a:buNone/>
              <a:defRPr/>
            </a:lvl7pPr>
            <a:lvl8pPr marL="2410861" indent="0" algn="ctr">
              <a:buNone/>
              <a:defRPr/>
            </a:lvl8pPr>
            <a:lvl9pPr marL="27552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94581612"/>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0857638"/>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463" y="4406801"/>
            <a:ext cx="8743698" cy="1361777"/>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812463" y="2906613"/>
            <a:ext cx="8743698" cy="1500188"/>
          </a:xfrm>
        </p:spPr>
        <p:txBody>
          <a:bodyPr anchor="b"/>
          <a:lstStyle>
            <a:lvl1pPr marL="0" indent="0">
              <a:buNone/>
              <a:defRPr sz="1500"/>
            </a:lvl1pPr>
            <a:lvl2pPr marL="344409" indent="0">
              <a:buNone/>
              <a:defRPr sz="1400"/>
            </a:lvl2pPr>
            <a:lvl3pPr marL="688818" indent="0">
              <a:buNone/>
              <a:defRPr sz="1200"/>
            </a:lvl3pPr>
            <a:lvl4pPr marL="1033226" indent="0">
              <a:buNone/>
              <a:defRPr sz="1100"/>
            </a:lvl4pPr>
            <a:lvl5pPr marL="1377635" indent="0">
              <a:buNone/>
              <a:defRPr sz="1100"/>
            </a:lvl5pPr>
            <a:lvl6pPr marL="1722044" indent="0">
              <a:buNone/>
              <a:defRPr sz="1100"/>
            </a:lvl6pPr>
            <a:lvl7pPr marL="2066453" indent="0">
              <a:buNone/>
              <a:defRPr sz="1100"/>
            </a:lvl7pPr>
            <a:lvl8pPr marL="2410861" indent="0">
              <a:buNone/>
              <a:defRPr sz="1100"/>
            </a:lvl8pPr>
            <a:lvl9pPr marL="2755270" indent="0">
              <a:buNone/>
              <a:defRPr sz="1100"/>
            </a:lvl9pPr>
          </a:lstStyle>
          <a:p>
            <a:pPr lvl="0"/>
            <a:r>
              <a:rPr lang="en-US" smtClean="0"/>
              <a:t>Click to edit Master text styles</a:t>
            </a:r>
          </a:p>
        </p:txBody>
      </p:sp>
    </p:spTree>
    <p:extLst>
      <p:ext uri="{BB962C8B-B14F-4D97-AF65-F5344CB8AC3E}">
        <p14:creationId xmlns:p14="http://schemas.microsoft.com/office/powerpoint/2010/main" val="2603845591"/>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04590" y="1946672"/>
            <a:ext cx="4078635" cy="401835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03775" y="1946672"/>
            <a:ext cx="4078635" cy="401835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5169367"/>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853" y="1534791"/>
            <a:ext cx="454451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4853" y="2174379"/>
            <a:ext cx="454451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124" y="1534791"/>
            <a:ext cx="454702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225124" y="2174379"/>
            <a:ext cx="454702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028799"/>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36279721"/>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885212"/>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023" y="2130848"/>
            <a:ext cx="8744955"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302" y="3886647"/>
            <a:ext cx="7200398" cy="1752451"/>
          </a:xfrm>
        </p:spPr>
        <p:txBody>
          <a:bodyPr/>
          <a:lstStyle>
            <a:lvl1pPr marL="0" indent="0" algn="ctr">
              <a:buNone/>
              <a:defRPr/>
            </a:lvl1pPr>
            <a:lvl2pPr marL="344409" indent="0" algn="ctr">
              <a:buNone/>
              <a:defRPr/>
            </a:lvl2pPr>
            <a:lvl3pPr marL="688818" indent="0" algn="ctr">
              <a:buNone/>
              <a:defRPr/>
            </a:lvl3pPr>
            <a:lvl4pPr marL="1033226" indent="0" algn="ctr">
              <a:buNone/>
              <a:defRPr/>
            </a:lvl4pPr>
            <a:lvl5pPr marL="1377635" indent="0" algn="ctr">
              <a:buNone/>
              <a:defRPr/>
            </a:lvl5pPr>
            <a:lvl6pPr marL="1722044" indent="0" algn="ctr">
              <a:buNone/>
              <a:defRPr/>
            </a:lvl6pPr>
            <a:lvl7pPr marL="2066453" indent="0" algn="ctr">
              <a:buNone/>
              <a:defRPr/>
            </a:lvl7pPr>
            <a:lvl8pPr marL="2410861" indent="0" algn="ctr">
              <a:buNone/>
              <a:defRPr/>
            </a:lvl8pPr>
            <a:lvl9pPr marL="27552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9888957"/>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3473"/>
            <a:ext cx="3384212" cy="1161975"/>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022127" y="273472"/>
            <a:ext cx="5750021"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853" y="1435448"/>
            <a:ext cx="3384212" cy="469031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266545637"/>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715" y="4800824"/>
            <a:ext cx="6171949" cy="56703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016715" y="612800"/>
            <a:ext cx="6171949" cy="4114354"/>
          </a:xfrm>
        </p:spPr>
        <p:txBody>
          <a:bodyPr/>
          <a:lstStyle>
            <a:lvl1pPr marL="0" indent="0">
              <a:buNone/>
              <a:defRPr sz="2400"/>
            </a:lvl1pPr>
            <a:lvl2pPr marL="344409" indent="0">
              <a:buNone/>
              <a:defRPr sz="2100"/>
            </a:lvl2pPr>
            <a:lvl3pPr marL="688818" indent="0">
              <a:buNone/>
              <a:defRPr sz="1800"/>
            </a:lvl3pPr>
            <a:lvl4pPr marL="1033226" indent="0">
              <a:buNone/>
              <a:defRPr sz="1500"/>
            </a:lvl4pPr>
            <a:lvl5pPr marL="1377635" indent="0">
              <a:buNone/>
              <a:defRPr sz="1500"/>
            </a:lvl5pPr>
            <a:lvl6pPr marL="1722044" indent="0">
              <a:buNone/>
              <a:defRPr sz="1500"/>
            </a:lvl6pPr>
            <a:lvl7pPr marL="2066453" indent="0">
              <a:buNone/>
              <a:defRPr sz="1500"/>
            </a:lvl7pPr>
            <a:lvl8pPr marL="2410861" indent="0">
              <a:buNone/>
              <a:defRPr sz="1500"/>
            </a:lvl8pPr>
            <a:lvl9pPr marL="2755270" indent="0">
              <a:buNone/>
              <a:defRPr sz="1500"/>
            </a:lvl9pPr>
          </a:lstStyle>
          <a:p>
            <a:endParaRPr lang="en-US"/>
          </a:p>
        </p:txBody>
      </p:sp>
      <p:sp>
        <p:nvSpPr>
          <p:cNvPr id="4" name="Text Placeholder 3"/>
          <p:cNvSpPr>
            <a:spLocks noGrp="1"/>
          </p:cNvSpPr>
          <p:nvPr>
            <p:ph type="body" sz="half" idx="2"/>
          </p:nvPr>
        </p:nvSpPr>
        <p:spPr>
          <a:xfrm>
            <a:off x="2016715" y="5367859"/>
            <a:ext cx="6171949" cy="80478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3686283250"/>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3479762"/>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2955" y="178594"/>
            <a:ext cx="2069455"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4590" y="178594"/>
            <a:ext cx="6087814"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0550152"/>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023" y="2130848"/>
            <a:ext cx="8744955"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302" y="3886647"/>
            <a:ext cx="7200398" cy="1752451"/>
          </a:xfrm>
        </p:spPr>
        <p:txBody>
          <a:bodyPr/>
          <a:lstStyle>
            <a:lvl1pPr marL="0" indent="0" algn="ctr">
              <a:buNone/>
              <a:defRPr/>
            </a:lvl1pPr>
            <a:lvl2pPr marL="344409" indent="0" algn="ctr">
              <a:buNone/>
              <a:defRPr/>
            </a:lvl2pPr>
            <a:lvl3pPr marL="688818" indent="0" algn="ctr">
              <a:buNone/>
              <a:defRPr/>
            </a:lvl3pPr>
            <a:lvl4pPr marL="1033226" indent="0" algn="ctr">
              <a:buNone/>
              <a:defRPr/>
            </a:lvl4pPr>
            <a:lvl5pPr marL="1377635" indent="0" algn="ctr">
              <a:buNone/>
              <a:defRPr/>
            </a:lvl5pPr>
            <a:lvl6pPr marL="1722044" indent="0" algn="ctr">
              <a:buNone/>
              <a:defRPr/>
            </a:lvl6pPr>
            <a:lvl7pPr marL="2066453" indent="0" algn="ctr">
              <a:buNone/>
              <a:defRPr/>
            </a:lvl7pPr>
            <a:lvl8pPr marL="2410861" indent="0" algn="ctr">
              <a:buNone/>
              <a:defRPr/>
            </a:lvl8pPr>
            <a:lvl9pPr marL="27552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05595620"/>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5329048"/>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463" y="4406801"/>
            <a:ext cx="8743698" cy="1361777"/>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812463" y="2906613"/>
            <a:ext cx="8743698" cy="1500188"/>
          </a:xfrm>
        </p:spPr>
        <p:txBody>
          <a:bodyPr anchor="b"/>
          <a:lstStyle>
            <a:lvl1pPr marL="0" indent="0">
              <a:buNone/>
              <a:defRPr sz="1500"/>
            </a:lvl1pPr>
            <a:lvl2pPr marL="344409" indent="0">
              <a:buNone/>
              <a:defRPr sz="1400"/>
            </a:lvl2pPr>
            <a:lvl3pPr marL="688818" indent="0">
              <a:buNone/>
              <a:defRPr sz="1200"/>
            </a:lvl3pPr>
            <a:lvl4pPr marL="1033226" indent="0">
              <a:buNone/>
              <a:defRPr sz="1100"/>
            </a:lvl4pPr>
            <a:lvl5pPr marL="1377635" indent="0">
              <a:buNone/>
              <a:defRPr sz="1100"/>
            </a:lvl5pPr>
            <a:lvl6pPr marL="1722044" indent="0">
              <a:buNone/>
              <a:defRPr sz="1100"/>
            </a:lvl6pPr>
            <a:lvl7pPr marL="2066453" indent="0">
              <a:buNone/>
              <a:defRPr sz="1100"/>
            </a:lvl7pPr>
            <a:lvl8pPr marL="2410861" indent="0">
              <a:buNone/>
              <a:defRPr sz="1100"/>
            </a:lvl8pPr>
            <a:lvl9pPr marL="2755270" indent="0">
              <a:buNone/>
              <a:defRPr sz="1100"/>
            </a:lvl9pPr>
          </a:lstStyle>
          <a:p>
            <a:pPr lvl="0"/>
            <a:r>
              <a:rPr lang="en-US" smtClean="0"/>
              <a:t>Click to edit Master text styles</a:t>
            </a:r>
          </a:p>
        </p:txBody>
      </p:sp>
    </p:spTree>
    <p:extLst>
      <p:ext uri="{BB962C8B-B14F-4D97-AF65-F5344CB8AC3E}">
        <p14:creationId xmlns:p14="http://schemas.microsoft.com/office/powerpoint/2010/main" val="2190075581"/>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48090" y="1946672"/>
            <a:ext cx="1506885" cy="401835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775525" y="1946672"/>
            <a:ext cx="1506885" cy="401835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5669362"/>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853" y="1534791"/>
            <a:ext cx="454451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4853" y="2174379"/>
            <a:ext cx="454451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124" y="1534791"/>
            <a:ext cx="454702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225124" y="2174379"/>
            <a:ext cx="454702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3449962"/>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33190513"/>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5181607"/>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205307"/>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3473"/>
            <a:ext cx="3384212" cy="1161975"/>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022127" y="273472"/>
            <a:ext cx="5750021"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853" y="1435448"/>
            <a:ext cx="3384212" cy="469031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3821917825"/>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715" y="4800824"/>
            <a:ext cx="6171949" cy="56703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016715" y="612800"/>
            <a:ext cx="6171949" cy="4114354"/>
          </a:xfrm>
        </p:spPr>
        <p:txBody>
          <a:bodyPr/>
          <a:lstStyle>
            <a:lvl1pPr marL="0" indent="0">
              <a:buNone/>
              <a:defRPr sz="2400"/>
            </a:lvl1pPr>
            <a:lvl2pPr marL="344409" indent="0">
              <a:buNone/>
              <a:defRPr sz="2100"/>
            </a:lvl2pPr>
            <a:lvl3pPr marL="688818" indent="0">
              <a:buNone/>
              <a:defRPr sz="1800"/>
            </a:lvl3pPr>
            <a:lvl4pPr marL="1033226" indent="0">
              <a:buNone/>
              <a:defRPr sz="1500"/>
            </a:lvl4pPr>
            <a:lvl5pPr marL="1377635" indent="0">
              <a:buNone/>
              <a:defRPr sz="1500"/>
            </a:lvl5pPr>
            <a:lvl6pPr marL="1722044" indent="0">
              <a:buNone/>
              <a:defRPr sz="1500"/>
            </a:lvl6pPr>
            <a:lvl7pPr marL="2066453" indent="0">
              <a:buNone/>
              <a:defRPr sz="1500"/>
            </a:lvl7pPr>
            <a:lvl8pPr marL="2410861" indent="0">
              <a:buNone/>
              <a:defRPr sz="1500"/>
            </a:lvl8pPr>
            <a:lvl9pPr marL="2755270" indent="0">
              <a:buNone/>
              <a:defRPr sz="1500"/>
            </a:lvl9pPr>
          </a:lstStyle>
          <a:p>
            <a:endParaRPr lang="en-US"/>
          </a:p>
        </p:txBody>
      </p:sp>
      <p:sp>
        <p:nvSpPr>
          <p:cNvPr id="4" name="Text Placeholder 3"/>
          <p:cNvSpPr>
            <a:spLocks noGrp="1"/>
          </p:cNvSpPr>
          <p:nvPr>
            <p:ph type="body" sz="half" idx="2"/>
          </p:nvPr>
        </p:nvSpPr>
        <p:spPr>
          <a:xfrm>
            <a:off x="2016715" y="5367859"/>
            <a:ext cx="6171949" cy="80478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2300124399"/>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5834303"/>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2955" y="178594"/>
            <a:ext cx="2069455"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4590" y="178594"/>
            <a:ext cx="6087814"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7455752"/>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023" y="2130848"/>
            <a:ext cx="8744955"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302" y="3886647"/>
            <a:ext cx="7200398" cy="1752451"/>
          </a:xfrm>
        </p:spPr>
        <p:txBody>
          <a:bodyPr/>
          <a:lstStyle>
            <a:lvl1pPr marL="0" indent="0" algn="ctr">
              <a:buNone/>
              <a:defRPr/>
            </a:lvl1pPr>
            <a:lvl2pPr marL="344409" indent="0" algn="ctr">
              <a:buNone/>
              <a:defRPr/>
            </a:lvl2pPr>
            <a:lvl3pPr marL="688818" indent="0" algn="ctr">
              <a:buNone/>
              <a:defRPr/>
            </a:lvl3pPr>
            <a:lvl4pPr marL="1033226" indent="0" algn="ctr">
              <a:buNone/>
              <a:defRPr/>
            </a:lvl4pPr>
            <a:lvl5pPr marL="1377635" indent="0" algn="ctr">
              <a:buNone/>
              <a:defRPr/>
            </a:lvl5pPr>
            <a:lvl6pPr marL="1722044" indent="0" algn="ctr">
              <a:buNone/>
              <a:defRPr/>
            </a:lvl6pPr>
            <a:lvl7pPr marL="2066453" indent="0" algn="ctr">
              <a:buNone/>
              <a:defRPr/>
            </a:lvl7pPr>
            <a:lvl8pPr marL="2410861" indent="0" algn="ctr">
              <a:buNone/>
              <a:defRPr/>
            </a:lvl8pPr>
            <a:lvl9pPr marL="27552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90960024"/>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0754265"/>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463" y="4406801"/>
            <a:ext cx="8743698" cy="1361777"/>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812463" y="2906613"/>
            <a:ext cx="8743698" cy="1500188"/>
          </a:xfrm>
        </p:spPr>
        <p:txBody>
          <a:bodyPr anchor="b"/>
          <a:lstStyle>
            <a:lvl1pPr marL="0" indent="0">
              <a:buNone/>
              <a:defRPr sz="1500"/>
            </a:lvl1pPr>
            <a:lvl2pPr marL="344409" indent="0">
              <a:buNone/>
              <a:defRPr sz="1400"/>
            </a:lvl2pPr>
            <a:lvl3pPr marL="688818" indent="0">
              <a:buNone/>
              <a:defRPr sz="1200"/>
            </a:lvl3pPr>
            <a:lvl4pPr marL="1033226" indent="0">
              <a:buNone/>
              <a:defRPr sz="1100"/>
            </a:lvl4pPr>
            <a:lvl5pPr marL="1377635" indent="0">
              <a:buNone/>
              <a:defRPr sz="1100"/>
            </a:lvl5pPr>
            <a:lvl6pPr marL="1722044" indent="0">
              <a:buNone/>
              <a:defRPr sz="1100"/>
            </a:lvl6pPr>
            <a:lvl7pPr marL="2066453" indent="0">
              <a:buNone/>
              <a:defRPr sz="1100"/>
            </a:lvl7pPr>
            <a:lvl8pPr marL="2410861" indent="0">
              <a:buNone/>
              <a:defRPr sz="1100"/>
            </a:lvl8pPr>
            <a:lvl9pPr marL="2755270" indent="0">
              <a:buNone/>
              <a:defRPr sz="1100"/>
            </a:lvl9pPr>
          </a:lstStyle>
          <a:p>
            <a:pPr lvl="0"/>
            <a:r>
              <a:rPr lang="en-US" smtClean="0"/>
              <a:t>Click to edit Master text styles</a:t>
            </a:r>
          </a:p>
        </p:txBody>
      </p:sp>
    </p:spTree>
    <p:extLst>
      <p:ext uri="{BB962C8B-B14F-4D97-AF65-F5344CB8AC3E}">
        <p14:creationId xmlns:p14="http://schemas.microsoft.com/office/powerpoint/2010/main" val="475866905"/>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04590" y="1946672"/>
            <a:ext cx="1933835" cy="401835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58976" y="1946672"/>
            <a:ext cx="1933835" cy="401835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9915021"/>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853" y="1534791"/>
            <a:ext cx="454451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4853" y="2174379"/>
            <a:ext cx="454451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124" y="1534791"/>
            <a:ext cx="454702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225124" y="2174379"/>
            <a:ext cx="454702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0338164"/>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463" y="4406801"/>
            <a:ext cx="8743698" cy="1361777"/>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812463" y="2906613"/>
            <a:ext cx="8743698" cy="1500188"/>
          </a:xfrm>
        </p:spPr>
        <p:txBody>
          <a:bodyPr anchor="b"/>
          <a:lstStyle>
            <a:lvl1pPr marL="0" indent="0">
              <a:buNone/>
              <a:defRPr sz="1500"/>
            </a:lvl1pPr>
            <a:lvl2pPr marL="344409" indent="0">
              <a:buNone/>
              <a:defRPr sz="1400"/>
            </a:lvl2pPr>
            <a:lvl3pPr marL="688818" indent="0">
              <a:buNone/>
              <a:defRPr sz="1200"/>
            </a:lvl3pPr>
            <a:lvl4pPr marL="1033226" indent="0">
              <a:buNone/>
              <a:defRPr sz="1100"/>
            </a:lvl4pPr>
            <a:lvl5pPr marL="1377635" indent="0">
              <a:buNone/>
              <a:defRPr sz="1100"/>
            </a:lvl5pPr>
            <a:lvl6pPr marL="1722044" indent="0">
              <a:buNone/>
              <a:defRPr sz="1100"/>
            </a:lvl6pPr>
            <a:lvl7pPr marL="2066453" indent="0">
              <a:buNone/>
              <a:defRPr sz="1100"/>
            </a:lvl7pPr>
            <a:lvl8pPr marL="2410861" indent="0">
              <a:buNone/>
              <a:defRPr sz="1100"/>
            </a:lvl8pPr>
            <a:lvl9pPr marL="2755270" indent="0">
              <a:buNone/>
              <a:defRPr sz="1100"/>
            </a:lvl9pPr>
          </a:lstStyle>
          <a:p>
            <a:pPr lvl="0"/>
            <a:r>
              <a:rPr lang="en-US" smtClean="0"/>
              <a:t>Click to edit Master text styles</a:t>
            </a:r>
          </a:p>
        </p:txBody>
      </p:sp>
    </p:spTree>
    <p:extLst>
      <p:ext uri="{BB962C8B-B14F-4D97-AF65-F5344CB8AC3E}">
        <p14:creationId xmlns:p14="http://schemas.microsoft.com/office/powerpoint/2010/main" val="4148748725"/>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969459"/>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028869"/>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3473"/>
            <a:ext cx="3384212" cy="1161975"/>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022127" y="273472"/>
            <a:ext cx="5750021"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853" y="1435448"/>
            <a:ext cx="3384212" cy="469031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1142079642"/>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715" y="4800824"/>
            <a:ext cx="6171949" cy="56703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016715" y="612800"/>
            <a:ext cx="6171949" cy="4114354"/>
          </a:xfrm>
        </p:spPr>
        <p:txBody>
          <a:bodyPr/>
          <a:lstStyle>
            <a:lvl1pPr marL="0" indent="0">
              <a:buNone/>
              <a:defRPr sz="2400"/>
            </a:lvl1pPr>
            <a:lvl2pPr marL="344409" indent="0">
              <a:buNone/>
              <a:defRPr sz="2100"/>
            </a:lvl2pPr>
            <a:lvl3pPr marL="688818" indent="0">
              <a:buNone/>
              <a:defRPr sz="1800"/>
            </a:lvl3pPr>
            <a:lvl4pPr marL="1033226" indent="0">
              <a:buNone/>
              <a:defRPr sz="1500"/>
            </a:lvl4pPr>
            <a:lvl5pPr marL="1377635" indent="0">
              <a:buNone/>
              <a:defRPr sz="1500"/>
            </a:lvl5pPr>
            <a:lvl6pPr marL="1722044" indent="0">
              <a:buNone/>
              <a:defRPr sz="1500"/>
            </a:lvl6pPr>
            <a:lvl7pPr marL="2066453" indent="0">
              <a:buNone/>
              <a:defRPr sz="1500"/>
            </a:lvl7pPr>
            <a:lvl8pPr marL="2410861" indent="0">
              <a:buNone/>
              <a:defRPr sz="1500"/>
            </a:lvl8pPr>
            <a:lvl9pPr marL="2755270" indent="0">
              <a:buNone/>
              <a:defRPr sz="1500"/>
            </a:lvl9pPr>
          </a:lstStyle>
          <a:p>
            <a:endParaRPr lang="en-US"/>
          </a:p>
        </p:txBody>
      </p:sp>
      <p:sp>
        <p:nvSpPr>
          <p:cNvPr id="4" name="Text Placeholder 3"/>
          <p:cNvSpPr>
            <a:spLocks noGrp="1"/>
          </p:cNvSpPr>
          <p:nvPr>
            <p:ph type="body" sz="half" idx="2"/>
          </p:nvPr>
        </p:nvSpPr>
        <p:spPr>
          <a:xfrm>
            <a:off x="2016715" y="5367859"/>
            <a:ext cx="6171949" cy="80478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1942370412"/>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1379953"/>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2955" y="178594"/>
            <a:ext cx="2069455"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4590" y="178594"/>
            <a:ext cx="6087814"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1294015"/>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023" y="2130848"/>
            <a:ext cx="8744955"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302" y="3886647"/>
            <a:ext cx="7200398" cy="1752451"/>
          </a:xfrm>
          <a:prstGeom prst="rect">
            <a:avLst/>
          </a:prstGeom>
        </p:spPr>
        <p:txBody>
          <a:bodyPr vert="horz" lIns="68882" tIns="34441" rIns="68882" bIns="34441"/>
          <a:lstStyle>
            <a:lvl1pPr marL="0" indent="0" algn="ctr">
              <a:buNone/>
              <a:defRPr/>
            </a:lvl1pPr>
            <a:lvl2pPr marL="344409" indent="0" algn="ctr">
              <a:buNone/>
              <a:defRPr/>
            </a:lvl2pPr>
            <a:lvl3pPr marL="688818" indent="0" algn="ctr">
              <a:buNone/>
              <a:defRPr/>
            </a:lvl3pPr>
            <a:lvl4pPr marL="1033226" indent="0" algn="ctr">
              <a:buNone/>
              <a:defRPr/>
            </a:lvl4pPr>
            <a:lvl5pPr marL="1377635" indent="0" algn="ctr">
              <a:buNone/>
              <a:defRPr/>
            </a:lvl5pPr>
            <a:lvl6pPr marL="1722044" indent="0" algn="ctr">
              <a:buNone/>
              <a:defRPr/>
            </a:lvl6pPr>
            <a:lvl7pPr marL="2066453" indent="0" algn="ctr">
              <a:buNone/>
              <a:defRPr/>
            </a:lvl7pPr>
            <a:lvl8pPr marL="2410861" indent="0" algn="ctr">
              <a:buNone/>
              <a:defRPr/>
            </a:lvl8pPr>
            <a:lvl9pPr marL="27552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02303178"/>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14853" y="1600647"/>
            <a:ext cx="9257295" cy="4525119"/>
          </a:xfrm>
          <a:prstGeom prst="rect">
            <a:avLst/>
          </a:prstGeom>
        </p:spPr>
        <p:txBody>
          <a:bodyPr vert="horz" lIns="68882" tIns="34441" rIns="68882" bIns="3444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8371605"/>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463" y="4406801"/>
            <a:ext cx="8743698" cy="1361777"/>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812463" y="2906613"/>
            <a:ext cx="8743698" cy="1500188"/>
          </a:xfrm>
          <a:prstGeom prst="rect">
            <a:avLst/>
          </a:prstGeom>
        </p:spPr>
        <p:txBody>
          <a:bodyPr vert="horz" lIns="68882" tIns="34441" rIns="68882" bIns="34441" anchor="b"/>
          <a:lstStyle>
            <a:lvl1pPr marL="0" indent="0">
              <a:buNone/>
              <a:defRPr sz="1500"/>
            </a:lvl1pPr>
            <a:lvl2pPr marL="344409" indent="0">
              <a:buNone/>
              <a:defRPr sz="1400"/>
            </a:lvl2pPr>
            <a:lvl3pPr marL="688818" indent="0">
              <a:buNone/>
              <a:defRPr sz="1200"/>
            </a:lvl3pPr>
            <a:lvl4pPr marL="1033226" indent="0">
              <a:buNone/>
              <a:defRPr sz="1100"/>
            </a:lvl4pPr>
            <a:lvl5pPr marL="1377635" indent="0">
              <a:buNone/>
              <a:defRPr sz="1100"/>
            </a:lvl5pPr>
            <a:lvl6pPr marL="1722044" indent="0">
              <a:buNone/>
              <a:defRPr sz="1100"/>
            </a:lvl6pPr>
            <a:lvl7pPr marL="2066453" indent="0">
              <a:buNone/>
              <a:defRPr sz="1100"/>
            </a:lvl7pPr>
            <a:lvl8pPr marL="2410861" indent="0">
              <a:buNone/>
              <a:defRPr sz="1100"/>
            </a:lvl8pPr>
            <a:lvl9pPr marL="2755270" indent="0">
              <a:buNone/>
              <a:defRPr sz="1100"/>
            </a:lvl9pPr>
          </a:lstStyle>
          <a:p>
            <a:pPr lvl="0"/>
            <a:r>
              <a:rPr lang="en-US" smtClean="0"/>
              <a:t>Click to edit Master text styles</a:t>
            </a:r>
          </a:p>
        </p:txBody>
      </p:sp>
    </p:spTree>
    <p:extLst>
      <p:ext uri="{BB962C8B-B14F-4D97-AF65-F5344CB8AC3E}">
        <p14:creationId xmlns:p14="http://schemas.microsoft.com/office/powerpoint/2010/main" val="930359658"/>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853" y="1600647"/>
            <a:ext cx="4568372" cy="4525119"/>
          </a:xfrm>
          <a:prstGeom prst="rect">
            <a:avLst/>
          </a:prstGeom>
        </p:spPr>
        <p:txBody>
          <a:bodyPr vert="horz" lIns="68882" tIns="34441" rIns="68882" bIns="34441"/>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03776" y="1600647"/>
            <a:ext cx="4568372" cy="4525119"/>
          </a:xfrm>
          <a:prstGeom prst="rect">
            <a:avLst/>
          </a:prstGeom>
        </p:spPr>
        <p:txBody>
          <a:bodyPr vert="horz" lIns="68882" tIns="34441" rIns="68882" bIns="34441"/>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2661423"/>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022" y="1982391"/>
            <a:ext cx="4310947" cy="487560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02520" y="1982391"/>
            <a:ext cx="4312202" cy="487560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2386598"/>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853" y="1534791"/>
            <a:ext cx="4544514" cy="639589"/>
          </a:xfrm>
          <a:prstGeom prst="rect">
            <a:avLst/>
          </a:prstGeom>
        </p:spPr>
        <p:txBody>
          <a:bodyPr vert="horz" lIns="68882" tIns="34441" rIns="68882" bIns="34441"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4853" y="2174379"/>
            <a:ext cx="4544514" cy="3951387"/>
          </a:xfrm>
          <a:prstGeom prst="rect">
            <a:avLst/>
          </a:prstGeom>
        </p:spPr>
        <p:txBody>
          <a:bodyPr vert="horz" lIns="68882" tIns="34441" rIns="68882" bIns="34441"/>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124" y="1534791"/>
            <a:ext cx="4547024" cy="639589"/>
          </a:xfrm>
          <a:prstGeom prst="rect">
            <a:avLst/>
          </a:prstGeom>
        </p:spPr>
        <p:txBody>
          <a:bodyPr vert="horz" lIns="68882" tIns="34441" rIns="68882" bIns="34441"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225124" y="2174379"/>
            <a:ext cx="4547024" cy="3951387"/>
          </a:xfrm>
          <a:prstGeom prst="rect">
            <a:avLst/>
          </a:prstGeom>
        </p:spPr>
        <p:txBody>
          <a:bodyPr vert="horz" lIns="68882" tIns="34441" rIns="68882" bIns="34441"/>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4637528"/>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97676309"/>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991854"/>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3473"/>
            <a:ext cx="3384212" cy="1161975"/>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022127" y="273472"/>
            <a:ext cx="5750021" cy="5852294"/>
          </a:xfrm>
          <a:prstGeom prst="rect">
            <a:avLst/>
          </a:prstGeom>
        </p:spPr>
        <p:txBody>
          <a:bodyPr vert="horz" lIns="68882" tIns="34441" rIns="68882" bIns="34441"/>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853" y="1435448"/>
            <a:ext cx="3384212" cy="4690318"/>
          </a:xfrm>
          <a:prstGeom prst="rect">
            <a:avLst/>
          </a:prstGeom>
        </p:spPr>
        <p:txBody>
          <a:bodyPr vert="horz" lIns="68882" tIns="34441" rIns="68882" bIns="34441"/>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2355431149"/>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715" y="4800824"/>
            <a:ext cx="6171949" cy="56703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016715" y="612800"/>
            <a:ext cx="6171949" cy="4114354"/>
          </a:xfrm>
          <a:prstGeom prst="rect">
            <a:avLst/>
          </a:prstGeom>
        </p:spPr>
        <p:txBody>
          <a:bodyPr vert="horz" lIns="68882" tIns="34441" rIns="68882" bIns="34441"/>
          <a:lstStyle>
            <a:lvl1pPr marL="0" indent="0">
              <a:buNone/>
              <a:defRPr sz="2400"/>
            </a:lvl1pPr>
            <a:lvl2pPr marL="344409" indent="0">
              <a:buNone/>
              <a:defRPr sz="2100"/>
            </a:lvl2pPr>
            <a:lvl3pPr marL="688818" indent="0">
              <a:buNone/>
              <a:defRPr sz="1800"/>
            </a:lvl3pPr>
            <a:lvl4pPr marL="1033226" indent="0">
              <a:buNone/>
              <a:defRPr sz="1500"/>
            </a:lvl4pPr>
            <a:lvl5pPr marL="1377635" indent="0">
              <a:buNone/>
              <a:defRPr sz="1500"/>
            </a:lvl5pPr>
            <a:lvl6pPr marL="1722044" indent="0">
              <a:buNone/>
              <a:defRPr sz="1500"/>
            </a:lvl6pPr>
            <a:lvl7pPr marL="2066453" indent="0">
              <a:buNone/>
              <a:defRPr sz="1500"/>
            </a:lvl7pPr>
            <a:lvl8pPr marL="2410861" indent="0">
              <a:buNone/>
              <a:defRPr sz="1500"/>
            </a:lvl8pPr>
            <a:lvl9pPr marL="2755270" indent="0">
              <a:buNone/>
              <a:defRPr sz="1500"/>
            </a:lvl9pPr>
          </a:lstStyle>
          <a:p>
            <a:endParaRPr lang="en-US"/>
          </a:p>
        </p:txBody>
      </p:sp>
      <p:sp>
        <p:nvSpPr>
          <p:cNvPr id="4" name="Text Placeholder 3"/>
          <p:cNvSpPr>
            <a:spLocks noGrp="1"/>
          </p:cNvSpPr>
          <p:nvPr>
            <p:ph type="body" sz="half" idx="2"/>
          </p:nvPr>
        </p:nvSpPr>
        <p:spPr>
          <a:xfrm>
            <a:off x="2016715" y="5367859"/>
            <a:ext cx="6171949" cy="804788"/>
          </a:xfrm>
          <a:prstGeom prst="rect">
            <a:avLst/>
          </a:prstGeom>
        </p:spPr>
        <p:txBody>
          <a:bodyPr vert="horz" lIns="68882" tIns="34441" rIns="68882" bIns="34441"/>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2184420739"/>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14853" y="1600647"/>
            <a:ext cx="9257295" cy="4525119"/>
          </a:xfrm>
          <a:prstGeom prst="rect">
            <a:avLst/>
          </a:prstGeom>
        </p:spPr>
        <p:txBody>
          <a:bodyPr vert="eaVert" lIns="68882" tIns="34441" rIns="68882" bIns="3444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5969912"/>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7824" y="1600647"/>
            <a:ext cx="2314323" cy="452511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852" y="1600647"/>
            <a:ext cx="6822421" cy="4525119"/>
          </a:xfrm>
          <a:prstGeom prst="rect">
            <a:avLst/>
          </a:prstGeom>
        </p:spPr>
        <p:txBody>
          <a:bodyPr vert="eaVert" lIns="68882" tIns="34441" rIns="68882" bIns="3444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8568808"/>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023" y="2130848"/>
            <a:ext cx="8744955"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302" y="3886647"/>
            <a:ext cx="7200398" cy="1752451"/>
          </a:xfrm>
        </p:spPr>
        <p:txBody>
          <a:bodyPr/>
          <a:lstStyle>
            <a:lvl1pPr marL="0" indent="0" algn="ctr">
              <a:buNone/>
              <a:defRPr/>
            </a:lvl1pPr>
            <a:lvl2pPr marL="344409" indent="0" algn="ctr">
              <a:buNone/>
              <a:defRPr/>
            </a:lvl2pPr>
            <a:lvl3pPr marL="688818" indent="0" algn="ctr">
              <a:buNone/>
              <a:defRPr/>
            </a:lvl3pPr>
            <a:lvl4pPr marL="1033226" indent="0" algn="ctr">
              <a:buNone/>
              <a:defRPr/>
            </a:lvl4pPr>
            <a:lvl5pPr marL="1377635" indent="0" algn="ctr">
              <a:buNone/>
              <a:defRPr/>
            </a:lvl5pPr>
            <a:lvl6pPr marL="1722044" indent="0" algn="ctr">
              <a:buNone/>
              <a:defRPr/>
            </a:lvl6pPr>
            <a:lvl7pPr marL="2066453" indent="0" algn="ctr">
              <a:buNone/>
              <a:defRPr/>
            </a:lvl7pPr>
            <a:lvl8pPr marL="2410861" indent="0" algn="ctr">
              <a:buNone/>
              <a:defRPr/>
            </a:lvl8pPr>
            <a:lvl9pPr marL="27552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77126842"/>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7687691"/>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463" y="4406801"/>
            <a:ext cx="8743698" cy="1361777"/>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812463" y="2906613"/>
            <a:ext cx="8743698" cy="1500188"/>
          </a:xfrm>
        </p:spPr>
        <p:txBody>
          <a:bodyPr anchor="b"/>
          <a:lstStyle>
            <a:lvl1pPr marL="0" indent="0">
              <a:buNone/>
              <a:defRPr sz="1500"/>
            </a:lvl1pPr>
            <a:lvl2pPr marL="344409" indent="0">
              <a:buNone/>
              <a:defRPr sz="1400"/>
            </a:lvl2pPr>
            <a:lvl3pPr marL="688818" indent="0">
              <a:buNone/>
              <a:defRPr sz="1200"/>
            </a:lvl3pPr>
            <a:lvl4pPr marL="1033226" indent="0">
              <a:buNone/>
              <a:defRPr sz="1100"/>
            </a:lvl4pPr>
            <a:lvl5pPr marL="1377635" indent="0">
              <a:buNone/>
              <a:defRPr sz="1100"/>
            </a:lvl5pPr>
            <a:lvl6pPr marL="1722044" indent="0">
              <a:buNone/>
              <a:defRPr sz="1100"/>
            </a:lvl6pPr>
            <a:lvl7pPr marL="2066453" indent="0">
              <a:buNone/>
              <a:defRPr sz="1100"/>
            </a:lvl7pPr>
            <a:lvl8pPr marL="2410861" indent="0">
              <a:buNone/>
              <a:defRPr sz="1100"/>
            </a:lvl8pPr>
            <a:lvl9pPr marL="2755270" indent="0">
              <a:buNone/>
              <a:defRPr sz="1100"/>
            </a:lvl9pPr>
          </a:lstStyle>
          <a:p>
            <a:pPr lvl="0"/>
            <a:r>
              <a:rPr lang="en-US" smtClean="0"/>
              <a:t>Click to edit Master text styles</a:t>
            </a:r>
          </a:p>
        </p:txBody>
      </p:sp>
    </p:spTree>
    <p:extLst>
      <p:ext uri="{BB962C8B-B14F-4D97-AF65-F5344CB8AC3E}">
        <p14:creationId xmlns:p14="http://schemas.microsoft.com/office/powerpoint/2010/main" val="955551538"/>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853" y="1534791"/>
            <a:ext cx="454451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4853" y="2174379"/>
            <a:ext cx="454451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124" y="1534791"/>
            <a:ext cx="454702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225124" y="2174379"/>
            <a:ext cx="454702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6975738"/>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04590" y="1946672"/>
            <a:ext cx="4078635" cy="401835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03775" y="1946672"/>
            <a:ext cx="4078635" cy="401835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7535962"/>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853" y="1534791"/>
            <a:ext cx="454451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4853" y="2174379"/>
            <a:ext cx="454451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124" y="1534791"/>
            <a:ext cx="454702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225124" y="2174379"/>
            <a:ext cx="454702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1790885"/>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435402"/>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621131"/>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3473"/>
            <a:ext cx="3384212" cy="1161975"/>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022127" y="273472"/>
            <a:ext cx="5750021"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853" y="1435448"/>
            <a:ext cx="3384212" cy="469031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1635422706"/>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715" y="4800824"/>
            <a:ext cx="6171949" cy="56703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016715" y="612800"/>
            <a:ext cx="6171949" cy="4114354"/>
          </a:xfrm>
        </p:spPr>
        <p:txBody>
          <a:bodyPr/>
          <a:lstStyle>
            <a:lvl1pPr marL="0" indent="0">
              <a:buNone/>
              <a:defRPr sz="2400"/>
            </a:lvl1pPr>
            <a:lvl2pPr marL="344409" indent="0">
              <a:buNone/>
              <a:defRPr sz="2100"/>
            </a:lvl2pPr>
            <a:lvl3pPr marL="688818" indent="0">
              <a:buNone/>
              <a:defRPr sz="1800"/>
            </a:lvl3pPr>
            <a:lvl4pPr marL="1033226" indent="0">
              <a:buNone/>
              <a:defRPr sz="1500"/>
            </a:lvl4pPr>
            <a:lvl5pPr marL="1377635" indent="0">
              <a:buNone/>
              <a:defRPr sz="1500"/>
            </a:lvl5pPr>
            <a:lvl6pPr marL="1722044" indent="0">
              <a:buNone/>
              <a:defRPr sz="1500"/>
            </a:lvl6pPr>
            <a:lvl7pPr marL="2066453" indent="0">
              <a:buNone/>
              <a:defRPr sz="1500"/>
            </a:lvl7pPr>
            <a:lvl8pPr marL="2410861" indent="0">
              <a:buNone/>
              <a:defRPr sz="1500"/>
            </a:lvl8pPr>
            <a:lvl9pPr marL="2755270" indent="0">
              <a:buNone/>
              <a:defRPr sz="1500"/>
            </a:lvl9pPr>
          </a:lstStyle>
          <a:p>
            <a:endParaRPr lang="en-US"/>
          </a:p>
        </p:txBody>
      </p:sp>
      <p:sp>
        <p:nvSpPr>
          <p:cNvPr id="4" name="Text Placeholder 3"/>
          <p:cNvSpPr>
            <a:spLocks noGrp="1"/>
          </p:cNvSpPr>
          <p:nvPr>
            <p:ph type="body" sz="half" idx="2"/>
          </p:nvPr>
        </p:nvSpPr>
        <p:spPr>
          <a:xfrm>
            <a:off x="2016715" y="5367859"/>
            <a:ext cx="6171949" cy="80478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3698015296"/>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8960301"/>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2955" y="178594"/>
            <a:ext cx="2069455"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4590" y="178594"/>
            <a:ext cx="6087814"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2834028"/>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023" y="2130848"/>
            <a:ext cx="8744955"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302" y="3886647"/>
            <a:ext cx="7200398" cy="1752451"/>
          </a:xfrm>
        </p:spPr>
        <p:txBody>
          <a:bodyPr/>
          <a:lstStyle>
            <a:lvl1pPr marL="0" indent="0" algn="ctr">
              <a:buNone/>
              <a:defRPr/>
            </a:lvl1pPr>
            <a:lvl2pPr marL="344409" indent="0" algn="ctr">
              <a:buNone/>
              <a:defRPr/>
            </a:lvl2pPr>
            <a:lvl3pPr marL="688818" indent="0" algn="ctr">
              <a:buNone/>
              <a:defRPr/>
            </a:lvl3pPr>
            <a:lvl4pPr marL="1033226" indent="0" algn="ctr">
              <a:buNone/>
              <a:defRPr/>
            </a:lvl4pPr>
            <a:lvl5pPr marL="1377635" indent="0" algn="ctr">
              <a:buNone/>
              <a:defRPr/>
            </a:lvl5pPr>
            <a:lvl6pPr marL="1722044" indent="0" algn="ctr">
              <a:buNone/>
              <a:defRPr/>
            </a:lvl6pPr>
            <a:lvl7pPr marL="2066453" indent="0" algn="ctr">
              <a:buNone/>
              <a:defRPr/>
            </a:lvl7pPr>
            <a:lvl8pPr marL="2410861" indent="0" algn="ctr">
              <a:buNone/>
              <a:defRPr/>
            </a:lvl8pPr>
            <a:lvl9pPr marL="27552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16156973"/>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587663"/>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0574992"/>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463" y="4406801"/>
            <a:ext cx="8743698" cy="1361777"/>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812463" y="2906613"/>
            <a:ext cx="8743698" cy="1500188"/>
          </a:xfrm>
        </p:spPr>
        <p:txBody>
          <a:bodyPr anchor="b"/>
          <a:lstStyle>
            <a:lvl1pPr marL="0" indent="0">
              <a:buNone/>
              <a:defRPr sz="1500"/>
            </a:lvl1pPr>
            <a:lvl2pPr marL="344409" indent="0">
              <a:buNone/>
              <a:defRPr sz="1400"/>
            </a:lvl2pPr>
            <a:lvl3pPr marL="688818" indent="0">
              <a:buNone/>
              <a:defRPr sz="1200"/>
            </a:lvl3pPr>
            <a:lvl4pPr marL="1033226" indent="0">
              <a:buNone/>
              <a:defRPr sz="1100"/>
            </a:lvl4pPr>
            <a:lvl5pPr marL="1377635" indent="0">
              <a:buNone/>
              <a:defRPr sz="1100"/>
            </a:lvl5pPr>
            <a:lvl6pPr marL="1722044" indent="0">
              <a:buNone/>
              <a:defRPr sz="1100"/>
            </a:lvl6pPr>
            <a:lvl7pPr marL="2066453" indent="0">
              <a:buNone/>
              <a:defRPr sz="1100"/>
            </a:lvl7pPr>
            <a:lvl8pPr marL="2410861" indent="0">
              <a:buNone/>
              <a:defRPr sz="1100"/>
            </a:lvl8pPr>
            <a:lvl9pPr marL="2755270" indent="0">
              <a:buNone/>
              <a:defRPr sz="1100"/>
            </a:lvl9pPr>
          </a:lstStyle>
          <a:p>
            <a:pPr lvl="0"/>
            <a:r>
              <a:rPr lang="en-US" smtClean="0"/>
              <a:t>Click to edit Master text styles</a:t>
            </a:r>
          </a:p>
        </p:txBody>
      </p:sp>
    </p:spTree>
    <p:extLst>
      <p:ext uri="{BB962C8B-B14F-4D97-AF65-F5344CB8AC3E}">
        <p14:creationId xmlns:p14="http://schemas.microsoft.com/office/powerpoint/2010/main" val="2538749887"/>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022" y="1982391"/>
            <a:ext cx="4310947" cy="487560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02520" y="1982391"/>
            <a:ext cx="4312202" cy="487560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2119692"/>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853" y="1534791"/>
            <a:ext cx="454451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4853" y="2174379"/>
            <a:ext cx="454451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124" y="1534791"/>
            <a:ext cx="454702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225124" y="2174379"/>
            <a:ext cx="454702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5938237"/>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28911867"/>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819219"/>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3473"/>
            <a:ext cx="3384212" cy="1161975"/>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022127" y="273472"/>
            <a:ext cx="5750021"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853" y="1435448"/>
            <a:ext cx="3384212" cy="469031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3785972509"/>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715" y="4800824"/>
            <a:ext cx="6171949" cy="56703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016715" y="612800"/>
            <a:ext cx="6171949" cy="4114354"/>
          </a:xfrm>
        </p:spPr>
        <p:txBody>
          <a:bodyPr/>
          <a:lstStyle>
            <a:lvl1pPr marL="0" indent="0">
              <a:buNone/>
              <a:defRPr sz="2400"/>
            </a:lvl1pPr>
            <a:lvl2pPr marL="344409" indent="0">
              <a:buNone/>
              <a:defRPr sz="2100"/>
            </a:lvl2pPr>
            <a:lvl3pPr marL="688818" indent="0">
              <a:buNone/>
              <a:defRPr sz="1800"/>
            </a:lvl3pPr>
            <a:lvl4pPr marL="1033226" indent="0">
              <a:buNone/>
              <a:defRPr sz="1500"/>
            </a:lvl4pPr>
            <a:lvl5pPr marL="1377635" indent="0">
              <a:buNone/>
              <a:defRPr sz="1500"/>
            </a:lvl5pPr>
            <a:lvl6pPr marL="1722044" indent="0">
              <a:buNone/>
              <a:defRPr sz="1500"/>
            </a:lvl6pPr>
            <a:lvl7pPr marL="2066453" indent="0">
              <a:buNone/>
              <a:defRPr sz="1500"/>
            </a:lvl7pPr>
            <a:lvl8pPr marL="2410861" indent="0">
              <a:buNone/>
              <a:defRPr sz="1500"/>
            </a:lvl8pPr>
            <a:lvl9pPr marL="2755270" indent="0">
              <a:buNone/>
              <a:defRPr sz="1500"/>
            </a:lvl9pPr>
          </a:lstStyle>
          <a:p>
            <a:endParaRPr lang="en-US"/>
          </a:p>
        </p:txBody>
      </p:sp>
      <p:sp>
        <p:nvSpPr>
          <p:cNvPr id="4" name="Text Placeholder 3"/>
          <p:cNvSpPr>
            <a:spLocks noGrp="1"/>
          </p:cNvSpPr>
          <p:nvPr>
            <p:ph type="body" sz="half" idx="2"/>
          </p:nvPr>
        </p:nvSpPr>
        <p:spPr>
          <a:xfrm>
            <a:off x="2016715" y="5367859"/>
            <a:ext cx="6171949" cy="80478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2154097328"/>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7567567"/>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739" y="383977"/>
            <a:ext cx="2184983" cy="64740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023" y="383977"/>
            <a:ext cx="6438166" cy="64740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9069018"/>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730155"/>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5531487"/>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3473"/>
            <a:ext cx="3384212" cy="1161975"/>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022127" y="273472"/>
            <a:ext cx="5750021"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853" y="1435448"/>
            <a:ext cx="3384212" cy="469031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885651787"/>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715" y="4800824"/>
            <a:ext cx="6171949" cy="56703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016715" y="612800"/>
            <a:ext cx="6171949" cy="4114354"/>
          </a:xfrm>
        </p:spPr>
        <p:txBody>
          <a:bodyPr/>
          <a:lstStyle>
            <a:lvl1pPr marL="0" indent="0">
              <a:buNone/>
              <a:defRPr sz="2400"/>
            </a:lvl1pPr>
            <a:lvl2pPr marL="344409" indent="0">
              <a:buNone/>
              <a:defRPr sz="2100"/>
            </a:lvl2pPr>
            <a:lvl3pPr marL="688818" indent="0">
              <a:buNone/>
              <a:defRPr sz="1800"/>
            </a:lvl3pPr>
            <a:lvl4pPr marL="1033226" indent="0">
              <a:buNone/>
              <a:defRPr sz="1500"/>
            </a:lvl4pPr>
            <a:lvl5pPr marL="1377635" indent="0">
              <a:buNone/>
              <a:defRPr sz="1500"/>
            </a:lvl5pPr>
            <a:lvl6pPr marL="1722044" indent="0">
              <a:buNone/>
              <a:defRPr sz="1500"/>
            </a:lvl6pPr>
            <a:lvl7pPr marL="2066453" indent="0">
              <a:buNone/>
              <a:defRPr sz="1500"/>
            </a:lvl7pPr>
            <a:lvl8pPr marL="2410861" indent="0">
              <a:buNone/>
              <a:defRPr sz="1500"/>
            </a:lvl8pPr>
            <a:lvl9pPr marL="2755270" indent="0">
              <a:buNone/>
              <a:defRPr sz="1500"/>
            </a:lvl9pPr>
          </a:lstStyle>
          <a:p>
            <a:endParaRPr lang="en-US"/>
          </a:p>
        </p:txBody>
      </p:sp>
      <p:sp>
        <p:nvSpPr>
          <p:cNvPr id="4" name="Text Placeholder 3"/>
          <p:cNvSpPr>
            <a:spLocks noGrp="1"/>
          </p:cNvSpPr>
          <p:nvPr>
            <p:ph type="body" sz="half" idx="2"/>
          </p:nvPr>
        </p:nvSpPr>
        <p:spPr>
          <a:xfrm>
            <a:off x="2016715" y="5367859"/>
            <a:ext cx="6171949" cy="80478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681576778"/>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8685242"/>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739" y="383977"/>
            <a:ext cx="2184983" cy="64740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023" y="383977"/>
            <a:ext cx="6438166" cy="64740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9072721"/>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023" y="2130848"/>
            <a:ext cx="8744955"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302" y="3886647"/>
            <a:ext cx="7200398" cy="1752451"/>
          </a:xfrm>
        </p:spPr>
        <p:txBody>
          <a:bodyPr/>
          <a:lstStyle>
            <a:lvl1pPr marL="0" indent="0" algn="ctr">
              <a:buNone/>
              <a:defRPr/>
            </a:lvl1pPr>
            <a:lvl2pPr marL="344409" indent="0" algn="ctr">
              <a:buNone/>
              <a:defRPr/>
            </a:lvl2pPr>
            <a:lvl3pPr marL="688818" indent="0" algn="ctr">
              <a:buNone/>
              <a:defRPr/>
            </a:lvl3pPr>
            <a:lvl4pPr marL="1033226" indent="0" algn="ctr">
              <a:buNone/>
              <a:defRPr/>
            </a:lvl4pPr>
            <a:lvl5pPr marL="1377635" indent="0" algn="ctr">
              <a:buNone/>
              <a:defRPr/>
            </a:lvl5pPr>
            <a:lvl6pPr marL="1722044" indent="0" algn="ctr">
              <a:buNone/>
              <a:defRPr/>
            </a:lvl6pPr>
            <a:lvl7pPr marL="2066453" indent="0" algn="ctr">
              <a:buNone/>
              <a:defRPr/>
            </a:lvl7pPr>
            <a:lvl8pPr marL="2410861" indent="0" algn="ctr">
              <a:buNone/>
              <a:defRPr/>
            </a:lvl8pPr>
            <a:lvl9pPr marL="275527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CBED1FB7-AEEF-D548-BA17-8AEBEB87A89C}" type="slidenum">
              <a:rPr lang="en-US"/>
              <a:pPr/>
              <a:t>‹#›</a:t>
            </a:fld>
            <a:endParaRPr lang="en-US"/>
          </a:p>
        </p:txBody>
      </p:sp>
    </p:spTree>
    <p:extLst>
      <p:ext uri="{BB962C8B-B14F-4D97-AF65-F5344CB8AC3E}">
        <p14:creationId xmlns:p14="http://schemas.microsoft.com/office/powerpoint/2010/main" val="3066439195"/>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8A33EED-AFF1-2C45-9BA0-15E0F58D7F5D}" type="slidenum">
              <a:rPr lang="en-US"/>
              <a:pPr/>
              <a:t>‹#›</a:t>
            </a:fld>
            <a:endParaRPr lang="en-US"/>
          </a:p>
        </p:txBody>
      </p:sp>
    </p:spTree>
    <p:extLst>
      <p:ext uri="{BB962C8B-B14F-4D97-AF65-F5344CB8AC3E}">
        <p14:creationId xmlns:p14="http://schemas.microsoft.com/office/powerpoint/2010/main" val="4164219667"/>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463" y="4406801"/>
            <a:ext cx="8743698" cy="1361777"/>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812463" y="2906613"/>
            <a:ext cx="8743698" cy="1500188"/>
          </a:xfrm>
        </p:spPr>
        <p:txBody>
          <a:bodyPr anchor="b"/>
          <a:lstStyle>
            <a:lvl1pPr marL="0" indent="0">
              <a:buNone/>
              <a:defRPr sz="1500"/>
            </a:lvl1pPr>
            <a:lvl2pPr marL="344409" indent="0">
              <a:buNone/>
              <a:defRPr sz="1400"/>
            </a:lvl2pPr>
            <a:lvl3pPr marL="688818" indent="0">
              <a:buNone/>
              <a:defRPr sz="1200"/>
            </a:lvl3pPr>
            <a:lvl4pPr marL="1033226" indent="0">
              <a:buNone/>
              <a:defRPr sz="1100"/>
            </a:lvl4pPr>
            <a:lvl5pPr marL="1377635" indent="0">
              <a:buNone/>
              <a:defRPr sz="1100"/>
            </a:lvl5pPr>
            <a:lvl6pPr marL="1722044" indent="0">
              <a:buNone/>
              <a:defRPr sz="1100"/>
            </a:lvl6pPr>
            <a:lvl7pPr marL="2066453" indent="0">
              <a:buNone/>
              <a:defRPr sz="1100"/>
            </a:lvl7pPr>
            <a:lvl8pPr marL="2410861" indent="0">
              <a:buNone/>
              <a:defRPr sz="1100"/>
            </a:lvl8pPr>
            <a:lvl9pPr marL="2755270" indent="0">
              <a:buNone/>
              <a:defRPr sz="11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5FC47DCA-AD77-744B-94E6-57315CEC5A6A}" type="slidenum">
              <a:rPr lang="en-US"/>
              <a:pPr/>
              <a:t>‹#›</a:t>
            </a:fld>
            <a:endParaRPr lang="en-US"/>
          </a:p>
        </p:txBody>
      </p:sp>
    </p:spTree>
    <p:extLst>
      <p:ext uri="{BB962C8B-B14F-4D97-AF65-F5344CB8AC3E}">
        <p14:creationId xmlns:p14="http://schemas.microsoft.com/office/powerpoint/2010/main" val="2521029412"/>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022" y="1982391"/>
            <a:ext cx="4310947" cy="487560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02520" y="1982391"/>
            <a:ext cx="4312202" cy="487560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2E542EC-DEC7-BA44-B1F0-062E2896F714}" type="slidenum">
              <a:rPr lang="en-US"/>
              <a:pPr/>
              <a:t>‹#›</a:t>
            </a:fld>
            <a:endParaRPr lang="en-US"/>
          </a:p>
        </p:txBody>
      </p:sp>
    </p:spTree>
    <p:extLst>
      <p:ext uri="{BB962C8B-B14F-4D97-AF65-F5344CB8AC3E}">
        <p14:creationId xmlns:p14="http://schemas.microsoft.com/office/powerpoint/2010/main" val="3690882873"/>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853" y="1534791"/>
            <a:ext cx="454451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4853" y="2174379"/>
            <a:ext cx="454451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124" y="1534791"/>
            <a:ext cx="454702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225124" y="2174379"/>
            <a:ext cx="454702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F2439C9-D282-AE4A-85DC-393762DDAE9A}" type="slidenum">
              <a:rPr lang="en-US"/>
              <a:pPr/>
              <a:t>‹#›</a:t>
            </a:fld>
            <a:endParaRPr lang="en-US"/>
          </a:p>
        </p:txBody>
      </p:sp>
    </p:spTree>
    <p:extLst>
      <p:ext uri="{BB962C8B-B14F-4D97-AF65-F5344CB8AC3E}">
        <p14:creationId xmlns:p14="http://schemas.microsoft.com/office/powerpoint/2010/main" val="916076070"/>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0B014013-AA36-8E4B-B36D-13237C04D6E9}" type="slidenum">
              <a:rPr lang="en-US"/>
              <a:pPr/>
              <a:t>‹#›</a:t>
            </a:fld>
            <a:endParaRPr lang="en-US"/>
          </a:p>
        </p:txBody>
      </p:sp>
    </p:spTree>
    <p:extLst>
      <p:ext uri="{BB962C8B-B14F-4D97-AF65-F5344CB8AC3E}">
        <p14:creationId xmlns:p14="http://schemas.microsoft.com/office/powerpoint/2010/main" val="180480448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463" y="4406801"/>
            <a:ext cx="8743698" cy="1361777"/>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812463" y="2906613"/>
            <a:ext cx="8743698" cy="1500188"/>
          </a:xfrm>
        </p:spPr>
        <p:txBody>
          <a:bodyPr anchor="b"/>
          <a:lstStyle>
            <a:lvl1pPr marL="0" indent="0">
              <a:buNone/>
              <a:defRPr sz="1500"/>
            </a:lvl1pPr>
            <a:lvl2pPr marL="344409" indent="0">
              <a:buNone/>
              <a:defRPr sz="1400"/>
            </a:lvl2pPr>
            <a:lvl3pPr marL="688818" indent="0">
              <a:buNone/>
              <a:defRPr sz="1200"/>
            </a:lvl3pPr>
            <a:lvl4pPr marL="1033226" indent="0">
              <a:buNone/>
              <a:defRPr sz="1100"/>
            </a:lvl4pPr>
            <a:lvl5pPr marL="1377635" indent="0">
              <a:buNone/>
              <a:defRPr sz="1100"/>
            </a:lvl5pPr>
            <a:lvl6pPr marL="1722044" indent="0">
              <a:buNone/>
              <a:defRPr sz="1100"/>
            </a:lvl6pPr>
            <a:lvl7pPr marL="2066453" indent="0">
              <a:buNone/>
              <a:defRPr sz="1100"/>
            </a:lvl7pPr>
            <a:lvl8pPr marL="2410861" indent="0">
              <a:buNone/>
              <a:defRPr sz="1100"/>
            </a:lvl8pPr>
            <a:lvl9pPr marL="2755270" indent="0">
              <a:buNone/>
              <a:defRPr sz="1100"/>
            </a:lvl9pPr>
          </a:lstStyle>
          <a:p>
            <a:pPr lvl="0"/>
            <a:r>
              <a:rPr lang="en-US" smtClean="0"/>
              <a:t>Click to edit Master text styles</a:t>
            </a:r>
          </a:p>
        </p:txBody>
      </p:sp>
    </p:spTree>
    <p:extLst>
      <p:ext uri="{BB962C8B-B14F-4D97-AF65-F5344CB8AC3E}">
        <p14:creationId xmlns:p14="http://schemas.microsoft.com/office/powerpoint/2010/main" val="2320460536"/>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DCA4AFB-C7DE-3643-9300-D5929BDFFC06}" type="slidenum">
              <a:rPr lang="en-US"/>
              <a:pPr/>
              <a:t>‹#›</a:t>
            </a:fld>
            <a:endParaRPr lang="en-US"/>
          </a:p>
        </p:txBody>
      </p:sp>
    </p:spTree>
    <p:extLst>
      <p:ext uri="{BB962C8B-B14F-4D97-AF65-F5344CB8AC3E}">
        <p14:creationId xmlns:p14="http://schemas.microsoft.com/office/powerpoint/2010/main" val="754695693"/>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3473"/>
            <a:ext cx="3384212" cy="1161975"/>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022127" y="273472"/>
            <a:ext cx="5750021"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853" y="1435448"/>
            <a:ext cx="3384212" cy="469031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CD9856D9-D3A5-FF44-85DD-2165D94220A5}" type="slidenum">
              <a:rPr lang="en-US"/>
              <a:pPr/>
              <a:t>‹#›</a:t>
            </a:fld>
            <a:endParaRPr lang="en-US"/>
          </a:p>
        </p:txBody>
      </p:sp>
    </p:spTree>
    <p:extLst>
      <p:ext uri="{BB962C8B-B14F-4D97-AF65-F5344CB8AC3E}">
        <p14:creationId xmlns:p14="http://schemas.microsoft.com/office/powerpoint/2010/main" val="112712343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715" y="4800824"/>
            <a:ext cx="6171949" cy="56703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016715" y="612800"/>
            <a:ext cx="6171949" cy="4114354"/>
          </a:xfrm>
        </p:spPr>
        <p:txBody>
          <a:bodyPr/>
          <a:lstStyle>
            <a:lvl1pPr marL="0" indent="0">
              <a:buNone/>
              <a:defRPr sz="2400"/>
            </a:lvl1pPr>
            <a:lvl2pPr marL="344409" indent="0">
              <a:buNone/>
              <a:defRPr sz="2100"/>
            </a:lvl2pPr>
            <a:lvl3pPr marL="688818" indent="0">
              <a:buNone/>
              <a:defRPr sz="1800"/>
            </a:lvl3pPr>
            <a:lvl4pPr marL="1033226" indent="0">
              <a:buNone/>
              <a:defRPr sz="1500"/>
            </a:lvl4pPr>
            <a:lvl5pPr marL="1377635" indent="0">
              <a:buNone/>
              <a:defRPr sz="1500"/>
            </a:lvl5pPr>
            <a:lvl6pPr marL="1722044" indent="0">
              <a:buNone/>
              <a:defRPr sz="1500"/>
            </a:lvl6pPr>
            <a:lvl7pPr marL="2066453" indent="0">
              <a:buNone/>
              <a:defRPr sz="1500"/>
            </a:lvl7pPr>
            <a:lvl8pPr marL="2410861" indent="0">
              <a:buNone/>
              <a:defRPr sz="1500"/>
            </a:lvl8pPr>
            <a:lvl9pPr marL="2755270" indent="0">
              <a:buNone/>
              <a:defRPr sz="1500"/>
            </a:lvl9pPr>
          </a:lstStyle>
          <a:p>
            <a:endParaRPr lang="en-US"/>
          </a:p>
        </p:txBody>
      </p:sp>
      <p:sp>
        <p:nvSpPr>
          <p:cNvPr id="4" name="Text Placeholder 3"/>
          <p:cNvSpPr>
            <a:spLocks noGrp="1"/>
          </p:cNvSpPr>
          <p:nvPr>
            <p:ph type="body" sz="half" idx="2"/>
          </p:nvPr>
        </p:nvSpPr>
        <p:spPr>
          <a:xfrm>
            <a:off x="2016715" y="5367859"/>
            <a:ext cx="6171949" cy="80478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CABD94B-8982-624B-BD95-C50E5EFF067C}" type="slidenum">
              <a:rPr lang="en-US"/>
              <a:pPr/>
              <a:t>‹#›</a:t>
            </a:fld>
            <a:endParaRPr lang="en-US"/>
          </a:p>
        </p:txBody>
      </p:sp>
    </p:spTree>
    <p:extLst>
      <p:ext uri="{BB962C8B-B14F-4D97-AF65-F5344CB8AC3E}">
        <p14:creationId xmlns:p14="http://schemas.microsoft.com/office/powerpoint/2010/main" val="396251409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127DD79-DBDD-C248-AED2-00BC793669E8}" type="slidenum">
              <a:rPr lang="en-US"/>
              <a:pPr/>
              <a:t>‹#›</a:t>
            </a:fld>
            <a:endParaRPr lang="en-US"/>
          </a:p>
        </p:txBody>
      </p:sp>
    </p:spTree>
    <p:extLst>
      <p:ext uri="{BB962C8B-B14F-4D97-AF65-F5344CB8AC3E}">
        <p14:creationId xmlns:p14="http://schemas.microsoft.com/office/powerpoint/2010/main" val="3153227502"/>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739" y="83716"/>
            <a:ext cx="2184983" cy="677428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023" y="83716"/>
            <a:ext cx="6438166" cy="67742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A3E2F13-321C-604D-BF82-E321B06A4A7E}" type="slidenum">
              <a:rPr lang="en-US"/>
              <a:pPr/>
              <a:t>‹#›</a:t>
            </a:fld>
            <a:endParaRPr lang="en-US"/>
          </a:p>
        </p:txBody>
      </p:sp>
    </p:spTree>
    <p:extLst>
      <p:ext uri="{BB962C8B-B14F-4D97-AF65-F5344CB8AC3E}">
        <p14:creationId xmlns:p14="http://schemas.microsoft.com/office/powerpoint/2010/main" val="1595812703"/>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023" y="2130848"/>
            <a:ext cx="8744955" cy="1470049"/>
          </a:xfrm>
          <a:prstGeom prst="rect">
            <a:avLst/>
          </a:prstGeom>
        </p:spPr>
        <p:txBody>
          <a:bodyPr vert="horz" lIns="68882" tIns="34441" rIns="68882" bIns="34441"/>
          <a:lstStyle/>
          <a:p>
            <a:r>
              <a:rPr lang="en-US" smtClean="0"/>
              <a:t>Click to edit Master title style</a:t>
            </a:r>
            <a:endParaRPr lang="en-US"/>
          </a:p>
        </p:txBody>
      </p:sp>
      <p:sp>
        <p:nvSpPr>
          <p:cNvPr id="3" name="Subtitle 2"/>
          <p:cNvSpPr>
            <a:spLocks noGrp="1"/>
          </p:cNvSpPr>
          <p:nvPr>
            <p:ph type="subTitle" idx="1"/>
          </p:nvPr>
        </p:nvSpPr>
        <p:spPr>
          <a:xfrm>
            <a:off x="1543302" y="3886647"/>
            <a:ext cx="7200398" cy="1752451"/>
          </a:xfrm>
        </p:spPr>
        <p:txBody>
          <a:bodyPr/>
          <a:lstStyle>
            <a:lvl1pPr marL="0" indent="0" algn="ctr">
              <a:buNone/>
              <a:defRPr/>
            </a:lvl1pPr>
            <a:lvl2pPr marL="344409" indent="0" algn="ctr">
              <a:buNone/>
              <a:defRPr/>
            </a:lvl2pPr>
            <a:lvl3pPr marL="688818" indent="0" algn="ctr">
              <a:buNone/>
              <a:defRPr/>
            </a:lvl3pPr>
            <a:lvl4pPr marL="1033226" indent="0" algn="ctr">
              <a:buNone/>
              <a:defRPr/>
            </a:lvl4pPr>
            <a:lvl5pPr marL="1377635" indent="0" algn="ctr">
              <a:buNone/>
              <a:defRPr/>
            </a:lvl5pPr>
            <a:lvl6pPr marL="1722044" indent="0" algn="ctr">
              <a:buNone/>
              <a:defRPr/>
            </a:lvl6pPr>
            <a:lvl7pPr marL="2066453" indent="0" algn="ctr">
              <a:buNone/>
              <a:defRPr/>
            </a:lvl7pPr>
            <a:lvl8pPr marL="2410861" indent="0" algn="ctr">
              <a:buNone/>
              <a:defRPr/>
            </a:lvl8pPr>
            <a:lvl9pPr marL="27552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68658459"/>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a:prstGeom prst="rect">
            <a:avLst/>
          </a:prstGeom>
        </p:spPr>
        <p:txBody>
          <a:bodyPr vert="horz" lIns="68882" tIns="34441" rIns="68882" bIns="34441"/>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3588451"/>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463" y="4406801"/>
            <a:ext cx="8743698" cy="1361777"/>
          </a:xfrm>
          <a:prstGeom prst="rect">
            <a:avLst/>
          </a:prstGeom>
        </p:spPr>
        <p:txBody>
          <a:bodyPr vert="horz" lIns="68882" tIns="34441" rIns="68882" bIns="34441"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812463" y="2906613"/>
            <a:ext cx="8743698" cy="1500188"/>
          </a:xfrm>
        </p:spPr>
        <p:txBody>
          <a:bodyPr anchor="b"/>
          <a:lstStyle>
            <a:lvl1pPr marL="0" indent="0">
              <a:buNone/>
              <a:defRPr sz="1500"/>
            </a:lvl1pPr>
            <a:lvl2pPr marL="344409" indent="0">
              <a:buNone/>
              <a:defRPr sz="1400"/>
            </a:lvl2pPr>
            <a:lvl3pPr marL="688818" indent="0">
              <a:buNone/>
              <a:defRPr sz="1200"/>
            </a:lvl3pPr>
            <a:lvl4pPr marL="1033226" indent="0">
              <a:buNone/>
              <a:defRPr sz="1100"/>
            </a:lvl4pPr>
            <a:lvl5pPr marL="1377635" indent="0">
              <a:buNone/>
              <a:defRPr sz="1100"/>
            </a:lvl5pPr>
            <a:lvl6pPr marL="1722044" indent="0">
              <a:buNone/>
              <a:defRPr sz="1100"/>
            </a:lvl6pPr>
            <a:lvl7pPr marL="2066453" indent="0">
              <a:buNone/>
              <a:defRPr sz="1100"/>
            </a:lvl7pPr>
            <a:lvl8pPr marL="2410861" indent="0">
              <a:buNone/>
              <a:defRPr sz="1100"/>
            </a:lvl8pPr>
            <a:lvl9pPr marL="2755270" indent="0">
              <a:buNone/>
              <a:defRPr sz="1100"/>
            </a:lvl9pPr>
          </a:lstStyle>
          <a:p>
            <a:pPr lvl="0"/>
            <a:r>
              <a:rPr lang="en-US" smtClean="0"/>
              <a:t>Click to edit Master text styles</a:t>
            </a:r>
          </a:p>
        </p:txBody>
      </p:sp>
    </p:spTree>
    <p:extLst>
      <p:ext uri="{BB962C8B-B14F-4D97-AF65-F5344CB8AC3E}">
        <p14:creationId xmlns:p14="http://schemas.microsoft.com/office/powerpoint/2010/main" val="248616437"/>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a:prstGeom prst="rect">
            <a:avLst/>
          </a:prstGeom>
        </p:spPr>
        <p:txBody>
          <a:bodyPr vert="horz" lIns="68882" tIns="34441" rIns="68882" bIns="34441"/>
          <a:lstStyle/>
          <a:p>
            <a:r>
              <a:rPr lang="en-US" smtClean="0"/>
              <a:t>Click to edit Master title style</a:t>
            </a:r>
            <a:endParaRPr lang="en-US"/>
          </a:p>
        </p:txBody>
      </p:sp>
      <p:sp>
        <p:nvSpPr>
          <p:cNvPr id="3" name="Content Placeholder 2"/>
          <p:cNvSpPr>
            <a:spLocks noGrp="1"/>
          </p:cNvSpPr>
          <p:nvPr>
            <p:ph sz="half" idx="1"/>
          </p:nvPr>
        </p:nvSpPr>
        <p:spPr>
          <a:xfrm>
            <a:off x="1004590" y="892969"/>
            <a:ext cx="4078635" cy="50720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03775" y="892969"/>
            <a:ext cx="4078635" cy="50720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3623733"/>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a:prstGeom prst="rect">
            <a:avLst/>
          </a:prstGeom>
        </p:spPr>
        <p:txBody>
          <a:bodyPr vert="horz" lIns="68882" tIns="34441" rIns="68882" bIns="3444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853" y="1534791"/>
            <a:ext cx="454451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4853" y="2174379"/>
            <a:ext cx="454451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124" y="1534791"/>
            <a:ext cx="454702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225124" y="2174379"/>
            <a:ext cx="454702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651995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04590" y="3536156"/>
            <a:ext cx="4078635" cy="79474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03775" y="3536156"/>
            <a:ext cx="4078635" cy="79474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9193681"/>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a:prstGeom prst="rect">
            <a:avLst/>
          </a:prstGeom>
        </p:spPr>
        <p:txBody>
          <a:bodyPr vert="horz" lIns="68882" tIns="34441" rIns="68882" bIns="34441"/>
          <a:lstStyle/>
          <a:p>
            <a:r>
              <a:rPr lang="en-US" smtClean="0"/>
              <a:t>Click to edit Master title style</a:t>
            </a:r>
            <a:endParaRPr lang="en-US"/>
          </a:p>
        </p:txBody>
      </p:sp>
    </p:spTree>
    <p:extLst>
      <p:ext uri="{BB962C8B-B14F-4D97-AF65-F5344CB8AC3E}">
        <p14:creationId xmlns:p14="http://schemas.microsoft.com/office/powerpoint/2010/main" val="1840439647"/>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831389"/>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3473"/>
            <a:ext cx="3384212" cy="1161975"/>
          </a:xfrm>
          <a:prstGeom prst="rect">
            <a:avLst/>
          </a:prstGeom>
        </p:spPr>
        <p:txBody>
          <a:bodyPr vert="horz" lIns="68882" tIns="34441" rIns="68882" bIns="34441"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022127" y="273472"/>
            <a:ext cx="5750021"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853" y="1435448"/>
            <a:ext cx="3384212" cy="469031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4087238442"/>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715" y="4800824"/>
            <a:ext cx="6171949" cy="567035"/>
          </a:xfrm>
          <a:prstGeom prst="rect">
            <a:avLst/>
          </a:prstGeom>
        </p:spPr>
        <p:txBody>
          <a:bodyPr vert="horz" lIns="68882" tIns="34441" rIns="68882" bIns="34441"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016715" y="612800"/>
            <a:ext cx="6171949" cy="4114354"/>
          </a:xfrm>
        </p:spPr>
        <p:txBody>
          <a:bodyPr/>
          <a:lstStyle>
            <a:lvl1pPr marL="0" indent="0">
              <a:buNone/>
              <a:defRPr sz="2400"/>
            </a:lvl1pPr>
            <a:lvl2pPr marL="344409" indent="0">
              <a:buNone/>
              <a:defRPr sz="2100"/>
            </a:lvl2pPr>
            <a:lvl3pPr marL="688818" indent="0">
              <a:buNone/>
              <a:defRPr sz="1800"/>
            </a:lvl3pPr>
            <a:lvl4pPr marL="1033226" indent="0">
              <a:buNone/>
              <a:defRPr sz="1500"/>
            </a:lvl4pPr>
            <a:lvl5pPr marL="1377635" indent="0">
              <a:buNone/>
              <a:defRPr sz="1500"/>
            </a:lvl5pPr>
            <a:lvl6pPr marL="1722044" indent="0">
              <a:buNone/>
              <a:defRPr sz="1500"/>
            </a:lvl6pPr>
            <a:lvl7pPr marL="2066453" indent="0">
              <a:buNone/>
              <a:defRPr sz="1500"/>
            </a:lvl7pPr>
            <a:lvl8pPr marL="2410861" indent="0">
              <a:buNone/>
              <a:defRPr sz="1500"/>
            </a:lvl8pPr>
            <a:lvl9pPr marL="2755270" indent="0">
              <a:buNone/>
              <a:defRPr sz="1500"/>
            </a:lvl9pPr>
          </a:lstStyle>
          <a:p>
            <a:endParaRPr lang="en-US"/>
          </a:p>
        </p:txBody>
      </p:sp>
      <p:sp>
        <p:nvSpPr>
          <p:cNvPr id="4" name="Text Placeholder 3"/>
          <p:cNvSpPr>
            <a:spLocks noGrp="1"/>
          </p:cNvSpPr>
          <p:nvPr>
            <p:ph type="body" sz="half" idx="2"/>
          </p:nvPr>
        </p:nvSpPr>
        <p:spPr>
          <a:xfrm>
            <a:off x="2016715" y="5367859"/>
            <a:ext cx="6171949" cy="80478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962901964"/>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a:prstGeom prst="rect">
            <a:avLst/>
          </a:prstGeom>
        </p:spPr>
        <p:txBody>
          <a:bodyPr vert="horz" lIns="68882" tIns="34441" rIns="68882" bIns="34441"/>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4058937"/>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7824" y="274588"/>
            <a:ext cx="2314323" cy="5690443"/>
          </a:xfrm>
          <a:prstGeom prst="rect">
            <a:avLst/>
          </a:prstGeom>
        </p:spPr>
        <p:txBody>
          <a:bodyPr vert="eaVert" lIns="68882" tIns="34441" rIns="68882" bIns="34441"/>
          <a:lstStyle/>
          <a:p>
            <a:r>
              <a:rPr lang="en-US" smtClean="0"/>
              <a:t>Click to edit Master title style</a:t>
            </a:r>
            <a:endParaRPr lang="en-US"/>
          </a:p>
        </p:txBody>
      </p:sp>
      <p:sp>
        <p:nvSpPr>
          <p:cNvPr id="3" name="Vertical Text Placeholder 2"/>
          <p:cNvSpPr>
            <a:spLocks noGrp="1"/>
          </p:cNvSpPr>
          <p:nvPr>
            <p:ph type="body" orient="vert" idx="1"/>
          </p:nvPr>
        </p:nvSpPr>
        <p:spPr>
          <a:xfrm>
            <a:off x="514852" y="274588"/>
            <a:ext cx="6822421" cy="569044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0586595"/>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023" y="2130848"/>
            <a:ext cx="8744955"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302" y="3886647"/>
            <a:ext cx="7200398" cy="1752451"/>
          </a:xfrm>
          <a:prstGeom prst="rect">
            <a:avLst/>
          </a:prstGeom>
        </p:spPr>
        <p:txBody>
          <a:bodyPr vert="horz" lIns="68882" tIns="34441" rIns="68882" bIns="34441"/>
          <a:lstStyle>
            <a:lvl1pPr marL="0" indent="0" algn="ctr">
              <a:buNone/>
              <a:defRPr/>
            </a:lvl1pPr>
            <a:lvl2pPr marL="344409" indent="0" algn="ctr">
              <a:buNone/>
              <a:defRPr/>
            </a:lvl2pPr>
            <a:lvl3pPr marL="688818" indent="0" algn="ctr">
              <a:buNone/>
              <a:defRPr/>
            </a:lvl3pPr>
            <a:lvl4pPr marL="1033226" indent="0" algn="ctr">
              <a:buNone/>
              <a:defRPr/>
            </a:lvl4pPr>
            <a:lvl5pPr marL="1377635" indent="0" algn="ctr">
              <a:buNone/>
              <a:defRPr/>
            </a:lvl5pPr>
            <a:lvl6pPr marL="1722044" indent="0" algn="ctr">
              <a:buNone/>
              <a:defRPr/>
            </a:lvl6pPr>
            <a:lvl7pPr marL="2066453" indent="0" algn="ctr">
              <a:buNone/>
              <a:defRPr/>
            </a:lvl7pPr>
            <a:lvl8pPr marL="2410861" indent="0" algn="ctr">
              <a:buNone/>
              <a:defRPr/>
            </a:lvl8pPr>
            <a:lvl9pPr marL="27552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82984280"/>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14853" y="1600647"/>
            <a:ext cx="9257295" cy="4525119"/>
          </a:xfrm>
          <a:prstGeom prst="rect">
            <a:avLst/>
          </a:prstGeom>
        </p:spPr>
        <p:txBody>
          <a:bodyPr vert="horz" lIns="68882" tIns="34441" rIns="68882" bIns="3444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9267343"/>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463" y="4406801"/>
            <a:ext cx="8743698" cy="1361777"/>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812463" y="2906613"/>
            <a:ext cx="8743698" cy="1500188"/>
          </a:xfrm>
          <a:prstGeom prst="rect">
            <a:avLst/>
          </a:prstGeom>
        </p:spPr>
        <p:txBody>
          <a:bodyPr vert="horz" lIns="68882" tIns="34441" rIns="68882" bIns="34441" anchor="b"/>
          <a:lstStyle>
            <a:lvl1pPr marL="0" indent="0">
              <a:buNone/>
              <a:defRPr sz="1500"/>
            </a:lvl1pPr>
            <a:lvl2pPr marL="344409" indent="0">
              <a:buNone/>
              <a:defRPr sz="1400"/>
            </a:lvl2pPr>
            <a:lvl3pPr marL="688818" indent="0">
              <a:buNone/>
              <a:defRPr sz="1200"/>
            </a:lvl3pPr>
            <a:lvl4pPr marL="1033226" indent="0">
              <a:buNone/>
              <a:defRPr sz="1100"/>
            </a:lvl4pPr>
            <a:lvl5pPr marL="1377635" indent="0">
              <a:buNone/>
              <a:defRPr sz="1100"/>
            </a:lvl5pPr>
            <a:lvl6pPr marL="1722044" indent="0">
              <a:buNone/>
              <a:defRPr sz="1100"/>
            </a:lvl6pPr>
            <a:lvl7pPr marL="2066453" indent="0">
              <a:buNone/>
              <a:defRPr sz="1100"/>
            </a:lvl7pPr>
            <a:lvl8pPr marL="2410861" indent="0">
              <a:buNone/>
              <a:defRPr sz="1100"/>
            </a:lvl8pPr>
            <a:lvl9pPr marL="2755270" indent="0">
              <a:buNone/>
              <a:defRPr sz="1100"/>
            </a:lvl9pPr>
          </a:lstStyle>
          <a:p>
            <a:pPr lvl="0"/>
            <a:r>
              <a:rPr lang="en-US" smtClean="0"/>
              <a:t>Click to edit Master text styles</a:t>
            </a:r>
          </a:p>
        </p:txBody>
      </p:sp>
    </p:spTree>
    <p:extLst>
      <p:ext uri="{BB962C8B-B14F-4D97-AF65-F5344CB8AC3E}">
        <p14:creationId xmlns:p14="http://schemas.microsoft.com/office/powerpoint/2010/main" val="1560848418"/>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853" y="1600647"/>
            <a:ext cx="4568372" cy="4525119"/>
          </a:xfrm>
          <a:prstGeom prst="rect">
            <a:avLst/>
          </a:prstGeom>
        </p:spPr>
        <p:txBody>
          <a:bodyPr vert="horz" lIns="68882" tIns="34441" rIns="68882" bIns="34441"/>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03776" y="1600647"/>
            <a:ext cx="4568372" cy="4525119"/>
          </a:xfrm>
          <a:prstGeom prst="rect">
            <a:avLst/>
          </a:prstGeom>
        </p:spPr>
        <p:txBody>
          <a:bodyPr vert="horz" lIns="68882" tIns="34441" rIns="68882" bIns="34441"/>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0846424"/>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853" y="1534791"/>
            <a:ext cx="454451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4853" y="2174379"/>
            <a:ext cx="454451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124" y="1534791"/>
            <a:ext cx="454702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225124" y="2174379"/>
            <a:ext cx="454702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5103585"/>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853" y="1534791"/>
            <a:ext cx="4544514" cy="639589"/>
          </a:xfrm>
          <a:prstGeom prst="rect">
            <a:avLst/>
          </a:prstGeom>
        </p:spPr>
        <p:txBody>
          <a:bodyPr vert="horz" lIns="68882" tIns="34441" rIns="68882" bIns="34441"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4853" y="2174379"/>
            <a:ext cx="4544514" cy="3951387"/>
          </a:xfrm>
          <a:prstGeom prst="rect">
            <a:avLst/>
          </a:prstGeom>
        </p:spPr>
        <p:txBody>
          <a:bodyPr vert="horz" lIns="68882" tIns="34441" rIns="68882" bIns="34441"/>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124" y="1534791"/>
            <a:ext cx="4547024" cy="639589"/>
          </a:xfrm>
          <a:prstGeom prst="rect">
            <a:avLst/>
          </a:prstGeom>
        </p:spPr>
        <p:txBody>
          <a:bodyPr vert="horz" lIns="68882" tIns="34441" rIns="68882" bIns="34441"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225124" y="2174379"/>
            <a:ext cx="4547024" cy="3951387"/>
          </a:xfrm>
          <a:prstGeom prst="rect">
            <a:avLst/>
          </a:prstGeom>
        </p:spPr>
        <p:txBody>
          <a:bodyPr vert="horz" lIns="68882" tIns="34441" rIns="68882" bIns="34441"/>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863508"/>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36638338"/>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539645"/>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3473"/>
            <a:ext cx="3384212" cy="1161975"/>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022127" y="273472"/>
            <a:ext cx="5750021" cy="5852294"/>
          </a:xfrm>
          <a:prstGeom prst="rect">
            <a:avLst/>
          </a:prstGeom>
        </p:spPr>
        <p:txBody>
          <a:bodyPr vert="horz" lIns="68882" tIns="34441" rIns="68882" bIns="34441"/>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853" y="1435448"/>
            <a:ext cx="3384212" cy="4690318"/>
          </a:xfrm>
          <a:prstGeom prst="rect">
            <a:avLst/>
          </a:prstGeom>
        </p:spPr>
        <p:txBody>
          <a:bodyPr vert="horz" lIns="68882" tIns="34441" rIns="68882" bIns="34441"/>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4143321893"/>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715" y="4800824"/>
            <a:ext cx="6171949" cy="56703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016715" y="612800"/>
            <a:ext cx="6171949" cy="4114354"/>
          </a:xfrm>
          <a:prstGeom prst="rect">
            <a:avLst/>
          </a:prstGeom>
        </p:spPr>
        <p:txBody>
          <a:bodyPr vert="horz" lIns="68882" tIns="34441" rIns="68882" bIns="34441"/>
          <a:lstStyle>
            <a:lvl1pPr marL="0" indent="0">
              <a:buNone/>
              <a:defRPr sz="2400"/>
            </a:lvl1pPr>
            <a:lvl2pPr marL="344409" indent="0">
              <a:buNone/>
              <a:defRPr sz="2100"/>
            </a:lvl2pPr>
            <a:lvl3pPr marL="688818" indent="0">
              <a:buNone/>
              <a:defRPr sz="1800"/>
            </a:lvl3pPr>
            <a:lvl4pPr marL="1033226" indent="0">
              <a:buNone/>
              <a:defRPr sz="1500"/>
            </a:lvl4pPr>
            <a:lvl5pPr marL="1377635" indent="0">
              <a:buNone/>
              <a:defRPr sz="1500"/>
            </a:lvl5pPr>
            <a:lvl6pPr marL="1722044" indent="0">
              <a:buNone/>
              <a:defRPr sz="1500"/>
            </a:lvl6pPr>
            <a:lvl7pPr marL="2066453" indent="0">
              <a:buNone/>
              <a:defRPr sz="1500"/>
            </a:lvl7pPr>
            <a:lvl8pPr marL="2410861" indent="0">
              <a:buNone/>
              <a:defRPr sz="1500"/>
            </a:lvl8pPr>
            <a:lvl9pPr marL="2755270" indent="0">
              <a:buNone/>
              <a:defRPr sz="1500"/>
            </a:lvl9pPr>
          </a:lstStyle>
          <a:p>
            <a:endParaRPr lang="en-US"/>
          </a:p>
        </p:txBody>
      </p:sp>
      <p:sp>
        <p:nvSpPr>
          <p:cNvPr id="4" name="Text Placeholder 3"/>
          <p:cNvSpPr>
            <a:spLocks noGrp="1"/>
          </p:cNvSpPr>
          <p:nvPr>
            <p:ph type="body" sz="half" idx="2"/>
          </p:nvPr>
        </p:nvSpPr>
        <p:spPr>
          <a:xfrm>
            <a:off x="2016715" y="5367859"/>
            <a:ext cx="6171949" cy="804788"/>
          </a:xfrm>
          <a:prstGeom prst="rect">
            <a:avLst/>
          </a:prstGeom>
        </p:spPr>
        <p:txBody>
          <a:bodyPr vert="horz" lIns="68882" tIns="34441" rIns="68882" bIns="34441"/>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4225518635"/>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14853" y="1600647"/>
            <a:ext cx="9257295" cy="4525119"/>
          </a:xfrm>
          <a:prstGeom prst="rect">
            <a:avLst/>
          </a:prstGeom>
        </p:spPr>
        <p:txBody>
          <a:bodyPr vert="eaVert" lIns="68882" tIns="34441" rIns="68882" bIns="3444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1657042"/>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7824" y="1600647"/>
            <a:ext cx="2314323" cy="4775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852" y="1600647"/>
            <a:ext cx="6822421" cy="4775150"/>
          </a:xfrm>
          <a:prstGeom prst="rect">
            <a:avLst/>
          </a:prstGeom>
        </p:spPr>
        <p:txBody>
          <a:bodyPr vert="eaVert" lIns="68882" tIns="34441" rIns="68882" bIns="3444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5227483"/>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023" y="2130848"/>
            <a:ext cx="8744955"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302" y="3886647"/>
            <a:ext cx="7200398" cy="1752451"/>
          </a:xfrm>
          <a:prstGeom prst="rect">
            <a:avLst/>
          </a:prstGeom>
        </p:spPr>
        <p:txBody>
          <a:bodyPr vert="horz" lIns="68882" tIns="34441" rIns="68882" bIns="34441"/>
          <a:lstStyle>
            <a:lvl1pPr marL="0" indent="0" algn="ctr">
              <a:buNone/>
              <a:defRPr/>
            </a:lvl1pPr>
            <a:lvl2pPr marL="344409" indent="0" algn="ctr">
              <a:buNone/>
              <a:defRPr/>
            </a:lvl2pPr>
            <a:lvl3pPr marL="688818" indent="0" algn="ctr">
              <a:buNone/>
              <a:defRPr/>
            </a:lvl3pPr>
            <a:lvl4pPr marL="1033226" indent="0" algn="ctr">
              <a:buNone/>
              <a:defRPr/>
            </a:lvl4pPr>
            <a:lvl5pPr marL="1377635" indent="0" algn="ctr">
              <a:buNone/>
              <a:defRPr/>
            </a:lvl5pPr>
            <a:lvl6pPr marL="1722044" indent="0" algn="ctr">
              <a:buNone/>
              <a:defRPr/>
            </a:lvl6pPr>
            <a:lvl7pPr marL="2066453" indent="0" algn="ctr">
              <a:buNone/>
              <a:defRPr/>
            </a:lvl7pPr>
            <a:lvl8pPr marL="2410861" indent="0" algn="ctr">
              <a:buNone/>
              <a:defRPr/>
            </a:lvl8pPr>
            <a:lvl9pPr marL="27552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34051985"/>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14853" y="1600647"/>
            <a:ext cx="9257295" cy="4525119"/>
          </a:xfrm>
          <a:prstGeom prst="rect">
            <a:avLst/>
          </a:prstGeom>
        </p:spPr>
        <p:txBody>
          <a:bodyPr vert="horz" lIns="68882" tIns="34441" rIns="68882" bIns="3444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441609"/>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463" y="4406801"/>
            <a:ext cx="8743698" cy="1361777"/>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812463" y="2906613"/>
            <a:ext cx="8743698" cy="1500188"/>
          </a:xfrm>
          <a:prstGeom prst="rect">
            <a:avLst/>
          </a:prstGeom>
        </p:spPr>
        <p:txBody>
          <a:bodyPr vert="horz" lIns="68882" tIns="34441" rIns="68882" bIns="34441" anchor="b"/>
          <a:lstStyle>
            <a:lvl1pPr marL="0" indent="0">
              <a:buNone/>
              <a:defRPr sz="1500"/>
            </a:lvl1pPr>
            <a:lvl2pPr marL="344409" indent="0">
              <a:buNone/>
              <a:defRPr sz="1400"/>
            </a:lvl2pPr>
            <a:lvl3pPr marL="688818" indent="0">
              <a:buNone/>
              <a:defRPr sz="1200"/>
            </a:lvl3pPr>
            <a:lvl4pPr marL="1033226" indent="0">
              <a:buNone/>
              <a:defRPr sz="1100"/>
            </a:lvl4pPr>
            <a:lvl5pPr marL="1377635" indent="0">
              <a:buNone/>
              <a:defRPr sz="1100"/>
            </a:lvl5pPr>
            <a:lvl6pPr marL="1722044" indent="0">
              <a:buNone/>
              <a:defRPr sz="1100"/>
            </a:lvl6pPr>
            <a:lvl7pPr marL="2066453" indent="0">
              <a:buNone/>
              <a:defRPr sz="1100"/>
            </a:lvl7pPr>
            <a:lvl8pPr marL="2410861" indent="0">
              <a:buNone/>
              <a:defRPr sz="1100"/>
            </a:lvl8pPr>
            <a:lvl9pPr marL="2755270" indent="0">
              <a:buNone/>
              <a:defRPr sz="1100"/>
            </a:lvl9pPr>
          </a:lstStyle>
          <a:p>
            <a:pPr lvl="0"/>
            <a:r>
              <a:rPr lang="en-US" smtClean="0"/>
              <a:t>Click to edit Master text styles</a:t>
            </a:r>
          </a:p>
        </p:txBody>
      </p:sp>
    </p:spTree>
    <p:extLst>
      <p:ext uri="{BB962C8B-B14F-4D97-AF65-F5344CB8AC3E}">
        <p14:creationId xmlns:p14="http://schemas.microsoft.com/office/powerpoint/2010/main" val="404904060"/>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838233"/>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853" y="1600647"/>
            <a:ext cx="4568372" cy="4525119"/>
          </a:xfrm>
          <a:prstGeom prst="rect">
            <a:avLst/>
          </a:prstGeom>
        </p:spPr>
        <p:txBody>
          <a:bodyPr vert="horz" lIns="68882" tIns="34441" rIns="68882" bIns="34441"/>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03776" y="1600647"/>
            <a:ext cx="4568372" cy="4525119"/>
          </a:xfrm>
          <a:prstGeom prst="rect">
            <a:avLst/>
          </a:prstGeom>
        </p:spPr>
        <p:txBody>
          <a:bodyPr vert="horz" lIns="68882" tIns="34441" rIns="68882" bIns="34441"/>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2786726"/>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853" y="1534791"/>
            <a:ext cx="4544514" cy="639589"/>
          </a:xfrm>
          <a:prstGeom prst="rect">
            <a:avLst/>
          </a:prstGeom>
        </p:spPr>
        <p:txBody>
          <a:bodyPr vert="horz" lIns="68882" tIns="34441" rIns="68882" bIns="34441"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4853" y="2174379"/>
            <a:ext cx="4544514" cy="3951387"/>
          </a:xfrm>
          <a:prstGeom prst="rect">
            <a:avLst/>
          </a:prstGeom>
        </p:spPr>
        <p:txBody>
          <a:bodyPr vert="horz" lIns="68882" tIns="34441" rIns="68882" bIns="34441"/>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124" y="1534791"/>
            <a:ext cx="4547024" cy="639589"/>
          </a:xfrm>
          <a:prstGeom prst="rect">
            <a:avLst/>
          </a:prstGeom>
        </p:spPr>
        <p:txBody>
          <a:bodyPr vert="horz" lIns="68882" tIns="34441" rIns="68882" bIns="34441"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225124" y="2174379"/>
            <a:ext cx="4547024" cy="3951387"/>
          </a:xfrm>
          <a:prstGeom prst="rect">
            <a:avLst/>
          </a:prstGeom>
        </p:spPr>
        <p:txBody>
          <a:bodyPr vert="horz" lIns="68882" tIns="34441" rIns="68882" bIns="34441"/>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0686097"/>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1798164"/>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072386"/>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3473"/>
            <a:ext cx="3384212" cy="1161975"/>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022127" y="273472"/>
            <a:ext cx="5750021" cy="5852294"/>
          </a:xfrm>
          <a:prstGeom prst="rect">
            <a:avLst/>
          </a:prstGeom>
        </p:spPr>
        <p:txBody>
          <a:bodyPr vert="horz" lIns="68882" tIns="34441" rIns="68882" bIns="34441"/>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853" y="1435448"/>
            <a:ext cx="3384212" cy="4690318"/>
          </a:xfrm>
          <a:prstGeom prst="rect">
            <a:avLst/>
          </a:prstGeom>
        </p:spPr>
        <p:txBody>
          <a:bodyPr vert="horz" lIns="68882" tIns="34441" rIns="68882" bIns="34441"/>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2710614142"/>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715" y="4800824"/>
            <a:ext cx="6171949" cy="56703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016715" y="612800"/>
            <a:ext cx="6171949" cy="4114354"/>
          </a:xfrm>
          <a:prstGeom prst="rect">
            <a:avLst/>
          </a:prstGeom>
        </p:spPr>
        <p:txBody>
          <a:bodyPr vert="horz" lIns="68882" tIns="34441" rIns="68882" bIns="34441"/>
          <a:lstStyle>
            <a:lvl1pPr marL="0" indent="0">
              <a:buNone/>
              <a:defRPr sz="2400"/>
            </a:lvl1pPr>
            <a:lvl2pPr marL="344409" indent="0">
              <a:buNone/>
              <a:defRPr sz="2100"/>
            </a:lvl2pPr>
            <a:lvl3pPr marL="688818" indent="0">
              <a:buNone/>
              <a:defRPr sz="1800"/>
            </a:lvl3pPr>
            <a:lvl4pPr marL="1033226" indent="0">
              <a:buNone/>
              <a:defRPr sz="1500"/>
            </a:lvl4pPr>
            <a:lvl5pPr marL="1377635" indent="0">
              <a:buNone/>
              <a:defRPr sz="1500"/>
            </a:lvl5pPr>
            <a:lvl6pPr marL="1722044" indent="0">
              <a:buNone/>
              <a:defRPr sz="1500"/>
            </a:lvl6pPr>
            <a:lvl7pPr marL="2066453" indent="0">
              <a:buNone/>
              <a:defRPr sz="1500"/>
            </a:lvl7pPr>
            <a:lvl8pPr marL="2410861" indent="0">
              <a:buNone/>
              <a:defRPr sz="1500"/>
            </a:lvl8pPr>
            <a:lvl9pPr marL="2755270" indent="0">
              <a:buNone/>
              <a:defRPr sz="1500"/>
            </a:lvl9pPr>
          </a:lstStyle>
          <a:p>
            <a:endParaRPr lang="en-US"/>
          </a:p>
        </p:txBody>
      </p:sp>
      <p:sp>
        <p:nvSpPr>
          <p:cNvPr id="4" name="Text Placeholder 3"/>
          <p:cNvSpPr>
            <a:spLocks noGrp="1"/>
          </p:cNvSpPr>
          <p:nvPr>
            <p:ph type="body" sz="half" idx="2"/>
          </p:nvPr>
        </p:nvSpPr>
        <p:spPr>
          <a:xfrm>
            <a:off x="2016715" y="5367859"/>
            <a:ext cx="6171949" cy="804788"/>
          </a:xfrm>
          <a:prstGeom prst="rect">
            <a:avLst/>
          </a:prstGeom>
        </p:spPr>
        <p:txBody>
          <a:bodyPr vert="horz" lIns="68882" tIns="34441" rIns="68882" bIns="34441"/>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1827490993"/>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14853" y="1600647"/>
            <a:ext cx="9257295" cy="4525119"/>
          </a:xfrm>
          <a:prstGeom prst="rect">
            <a:avLst/>
          </a:prstGeom>
        </p:spPr>
        <p:txBody>
          <a:bodyPr vert="eaVert" lIns="68882" tIns="34441" rIns="68882" bIns="3444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6484125"/>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7824" y="1600647"/>
            <a:ext cx="2314323" cy="4775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852" y="1600647"/>
            <a:ext cx="6822421" cy="4775150"/>
          </a:xfrm>
          <a:prstGeom prst="rect">
            <a:avLst/>
          </a:prstGeom>
        </p:spPr>
        <p:txBody>
          <a:bodyPr vert="eaVert" lIns="68882" tIns="34441" rIns="68882" bIns="3444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3475962"/>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023" y="2130848"/>
            <a:ext cx="8744955"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302" y="3886647"/>
            <a:ext cx="7200398" cy="1752451"/>
          </a:xfrm>
        </p:spPr>
        <p:txBody>
          <a:bodyPr/>
          <a:lstStyle>
            <a:lvl1pPr marL="0" indent="0" algn="ctr">
              <a:buNone/>
              <a:defRPr/>
            </a:lvl1pPr>
            <a:lvl2pPr marL="344409" indent="0" algn="ctr">
              <a:buNone/>
              <a:defRPr/>
            </a:lvl2pPr>
            <a:lvl3pPr marL="688818" indent="0" algn="ctr">
              <a:buNone/>
              <a:defRPr/>
            </a:lvl3pPr>
            <a:lvl4pPr marL="1033226" indent="0" algn="ctr">
              <a:buNone/>
              <a:defRPr/>
            </a:lvl4pPr>
            <a:lvl5pPr marL="1377635" indent="0" algn="ctr">
              <a:buNone/>
              <a:defRPr/>
            </a:lvl5pPr>
            <a:lvl6pPr marL="1722044" indent="0" algn="ctr">
              <a:buNone/>
              <a:defRPr/>
            </a:lvl6pPr>
            <a:lvl7pPr marL="2066453" indent="0" algn="ctr">
              <a:buNone/>
              <a:defRPr/>
            </a:lvl7pPr>
            <a:lvl8pPr marL="2410861" indent="0" algn="ctr">
              <a:buNone/>
              <a:defRPr/>
            </a:lvl8pPr>
            <a:lvl9pPr marL="27552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7134937"/>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4722334"/>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9564420"/>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463" y="4406801"/>
            <a:ext cx="8743698" cy="1361777"/>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812463" y="2906613"/>
            <a:ext cx="8743698" cy="1500188"/>
          </a:xfrm>
        </p:spPr>
        <p:txBody>
          <a:bodyPr anchor="b"/>
          <a:lstStyle>
            <a:lvl1pPr marL="0" indent="0">
              <a:buNone/>
              <a:defRPr sz="1500"/>
            </a:lvl1pPr>
            <a:lvl2pPr marL="344409" indent="0">
              <a:buNone/>
              <a:defRPr sz="1400"/>
            </a:lvl2pPr>
            <a:lvl3pPr marL="688818" indent="0">
              <a:buNone/>
              <a:defRPr sz="1200"/>
            </a:lvl3pPr>
            <a:lvl4pPr marL="1033226" indent="0">
              <a:buNone/>
              <a:defRPr sz="1100"/>
            </a:lvl4pPr>
            <a:lvl5pPr marL="1377635" indent="0">
              <a:buNone/>
              <a:defRPr sz="1100"/>
            </a:lvl5pPr>
            <a:lvl6pPr marL="1722044" indent="0">
              <a:buNone/>
              <a:defRPr sz="1100"/>
            </a:lvl6pPr>
            <a:lvl7pPr marL="2066453" indent="0">
              <a:buNone/>
              <a:defRPr sz="1100"/>
            </a:lvl7pPr>
            <a:lvl8pPr marL="2410861" indent="0">
              <a:buNone/>
              <a:defRPr sz="1100"/>
            </a:lvl8pPr>
            <a:lvl9pPr marL="2755270" indent="0">
              <a:buNone/>
              <a:defRPr sz="1100"/>
            </a:lvl9pPr>
          </a:lstStyle>
          <a:p>
            <a:pPr lvl="0"/>
            <a:r>
              <a:rPr lang="en-US" smtClean="0"/>
              <a:t>Click to edit Master text styles</a:t>
            </a:r>
          </a:p>
        </p:txBody>
      </p:sp>
    </p:spTree>
    <p:extLst>
      <p:ext uri="{BB962C8B-B14F-4D97-AF65-F5344CB8AC3E}">
        <p14:creationId xmlns:p14="http://schemas.microsoft.com/office/powerpoint/2010/main" val="435545300"/>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295" y="3366492"/>
            <a:ext cx="2260327" cy="232171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883173" y="3366492"/>
            <a:ext cx="2260327" cy="232171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4806689"/>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853" y="1534791"/>
            <a:ext cx="454451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4853" y="2174379"/>
            <a:ext cx="454451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124" y="1534791"/>
            <a:ext cx="454702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225124" y="2174379"/>
            <a:ext cx="454702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46559"/>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95322746"/>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372343"/>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3473"/>
            <a:ext cx="3384212" cy="1161975"/>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022127" y="273472"/>
            <a:ext cx="5750021"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853" y="1435448"/>
            <a:ext cx="3384212" cy="469031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1731977198"/>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715" y="4800824"/>
            <a:ext cx="6171949" cy="567035"/>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016715" y="612800"/>
            <a:ext cx="6171949" cy="4114354"/>
          </a:xfrm>
        </p:spPr>
        <p:txBody>
          <a:bodyPr/>
          <a:lstStyle>
            <a:lvl1pPr marL="0" indent="0">
              <a:buNone/>
              <a:defRPr sz="2400"/>
            </a:lvl1pPr>
            <a:lvl2pPr marL="344409" indent="0">
              <a:buNone/>
              <a:defRPr sz="2100"/>
            </a:lvl2pPr>
            <a:lvl3pPr marL="688818" indent="0">
              <a:buNone/>
              <a:defRPr sz="1800"/>
            </a:lvl3pPr>
            <a:lvl4pPr marL="1033226" indent="0">
              <a:buNone/>
              <a:defRPr sz="1500"/>
            </a:lvl4pPr>
            <a:lvl5pPr marL="1377635" indent="0">
              <a:buNone/>
              <a:defRPr sz="1500"/>
            </a:lvl5pPr>
            <a:lvl6pPr marL="1722044" indent="0">
              <a:buNone/>
              <a:defRPr sz="1500"/>
            </a:lvl6pPr>
            <a:lvl7pPr marL="2066453" indent="0">
              <a:buNone/>
              <a:defRPr sz="1500"/>
            </a:lvl7pPr>
            <a:lvl8pPr marL="2410861" indent="0">
              <a:buNone/>
              <a:defRPr sz="1500"/>
            </a:lvl8pPr>
            <a:lvl9pPr marL="2755270" indent="0">
              <a:buNone/>
              <a:defRPr sz="1500"/>
            </a:lvl9pPr>
          </a:lstStyle>
          <a:p>
            <a:endParaRPr lang="en-US"/>
          </a:p>
        </p:txBody>
      </p:sp>
      <p:sp>
        <p:nvSpPr>
          <p:cNvPr id="4" name="Text Placeholder 3"/>
          <p:cNvSpPr>
            <a:spLocks noGrp="1"/>
          </p:cNvSpPr>
          <p:nvPr>
            <p:ph type="body" sz="half" idx="2"/>
          </p:nvPr>
        </p:nvSpPr>
        <p:spPr>
          <a:xfrm>
            <a:off x="2016715" y="5367859"/>
            <a:ext cx="6171949" cy="80478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2467950657"/>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4983049"/>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83199" y="991195"/>
            <a:ext cx="1160301" cy="46970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295" y="991195"/>
            <a:ext cx="3360353" cy="46970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4546323"/>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023" y="2130848"/>
            <a:ext cx="8744955"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302" y="3886647"/>
            <a:ext cx="7200398" cy="1752451"/>
          </a:xfrm>
        </p:spPr>
        <p:txBody>
          <a:bodyPr/>
          <a:lstStyle>
            <a:lvl1pPr marL="0" indent="0" algn="ctr">
              <a:buNone/>
              <a:defRPr/>
            </a:lvl1pPr>
            <a:lvl2pPr marL="344409" indent="0" algn="ctr">
              <a:buNone/>
              <a:defRPr/>
            </a:lvl2pPr>
            <a:lvl3pPr marL="688818" indent="0" algn="ctr">
              <a:buNone/>
              <a:defRPr/>
            </a:lvl3pPr>
            <a:lvl4pPr marL="1033226" indent="0" algn="ctr">
              <a:buNone/>
              <a:defRPr/>
            </a:lvl4pPr>
            <a:lvl5pPr marL="1377635" indent="0" algn="ctr">
              <a:buNone/>
              <a:defRPr/>
            </a:lvl5pPr>
            <a:lvl6pPr marL="1722044" indent="0" algn="ctr">
              <a:buNone/>
              <a:defRPr/>
            </a:lvl6pPr>
            <a:lvl7pPr marL="2066453" indent="0" algn="ctr">
              <a:buNone/>
              <a:defRPr/>
            </a:lvl7pPr>
            <a:lvl8pPr marL="2410861" indent="0" algn="ctr">
              <a:buNone/>
              <a:defRPr/>
            </a:lvl8pPr>
            <a:lvl9pPr marL="27552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37116066"/>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3473"/>
            <a:ext cx="3384212" cy="1161975"/>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022127" y="273472"/>
            <a:ext cx="5750021"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853" y="1435448"/>
            <a:ext cx="3384212" cy="469031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388570940"/>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4768494"/>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463" y="4406801"/>
            <a:ext cx="8743698" cy="1361777"/>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812463" y="2906613"/>
            <a:ext cx="8743698" cy="1500188"/>
          </a:xfrm>
        </p:spPr>
        <p:txBody>
          <a:bodyPr anchor="b"/>
          <a:lstStyle>
            <a:lvl1pPr marL="0" indent="0">
              <a:buNone/>
              <a:defRPr sz="1500"/>
            </a:lvl1pPr>
            <a:lvl2pPr marL="344409" indent="0">
              <a:buNone/>
              <a:defRPr sz="1400"/>
            </a:lvl2pPr>
            <a:lvl3pPr marL="688818" indent="0">
              <a:buNone/>
              <a:defRPr sz="1200"/>
            </a:lvl3pPr>
            <a:lvl4pPr marL="1033226" indent="0">
              <a:buNone/>
              <a:defRPr sz="1100"/>
            </a:lvl4pPr>
            <a:lvl5pPr marL="1377635" indent="0">
              <a:buNone/>
              <a:defRPr sz="1100"/>
            </a:lvl5pPr>
            <a:lvl6pPr marL="1722044" indent="0">
              <a:buNone/>
              <a:defRPr sz="1100"/>
            </a:lvl6pPr>
            <a:lvl7pPr marL="2066453" indent="0">
              <a:buNone/>
              <a:defRPr sz="1100"/>
            </a:lvl7pPr>
            <a:lvl8pPr marL="2410861" indent="0">
              <a:buNone/>
              <a:defRPr sz="1100"/>
            </a:lvl8pPr>
            <a:lvl9pPr marL="2755270" indent="0">
              <a:buNone/>
              <a:defRPr sz="1100"/>
            </a:lvl9pPr>
          </a:lstStyle>
          <a:p>
            <a:pPr lvl="0"/>
            <a:r>
              <a:rPr lang="en-US" smtClean="0"/>
              <a:t>Click to edit Master text styles</a:t>
            </a:r>
          </a:p>
        </p:txBody>
      </p:sp>
    </p:spTree>
    <p:extLst>
      <p:ext uri="{BB962C8B-B14F-4D97-AF65-F5344CB8AC3E}">
        <p14:creationId xmlns:p14="http://schemas.microsoft.com/office/powerpoint/2010/main" val="2956716797"/>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295" y="3366492"/>
            <a:ext cx="2260327" cy="232171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883173" y="3366492"/>
            <a:ext cx="2260327" cy="2321719"/>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1636106"/>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853" y="1534791"/>
            <a:ext cx="454451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4853" y="2174379"/>
            <a:ext cx="454451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124" y="1534791"/>
            <a:ext cx="4547024" cy="639589"/>
          </a:xfrm>
        </p:spPr>
        <p:txBody>
          <a:bodyPr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225124" y="2174379"/>
            <a:ext cx="4547024" cy="3951387"/>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9128783"/>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21689468"/>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769868"/>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3473"/>
            <a:ext cx="3384212" cy="1161975"/>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022127" y="273472"/>
            <a:ext cx="5750021"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853" y="1435448"/>
            <a:ext cx="3384212" cy="469031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1256489835"/>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715" y="4800824"/>
            <a:ext cx="6171949" cy="567035"/>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016715" y="612800"/>
            <a:ext cx="6171949" cy="4114354"/>
          </a:xfrm>
        </p:spPr>
        <p:txBody>
          <a:bodyPr/>
          <a:lstStyle>
            <a:lvl1pPr marL="0" indent="0">
              <a:buNone/>
              <a:defRPr sz="2400"/>
            </a:lvl1pPr>
            <a:lvl2pPr marL="344409" indent="0">
              <a:buNone/>
              <a:defRPr sz="2100"/>
            </a:lvl2pPr>
            <a:lvl3pPr marL="688818" indent="0">
              <a:buNone/>
              <a:defRPr sz="1800"/>
            </a:lvl3pPr>
            <a:lvl4pPr marL="1033226" indent="0">
              <a:buNone/>
              <a:defRPr sz="1500"/>
            </a:lvl4pPr>
            <a:lvl5pPr marL="1377635" indent="0">
              <a:buNone/>
              <a:defRPr sz="1500"/>
            </a:lvl5pPr>
            <a:lvl6pPr marL="1722044" indent="0">
              <a:buNone/>
              <a:defRPr sz="1500"/>
            </a:lvl6pPr>
            <a:lvl7pPr marL="2066453" indent="0">
              <a:buNone/>
              <a:defRPr sz="1500"/>
            </a:lvl7pPr>
            <a:lvl8pPr marL="2410861" indent="0">
              <a:buNone/>
              <a:defRPr sz="1500"/>
            </a:lvl8pPr>
            <a:lvl9pPr marL="2755270" indent="0">
              <a:buNone/>
              <a:defRPr sz="1500"/>
            </a:lvl9pPr>
          </a:lstStyle>
          <a:p>
            <a:endParaRPr lang="en-US"/>
          </a:p>
        </p:txBody>
      </p:sp>
      <p:sp>
        <p:nvSpPr>
          <p:cNvPr id="4" name="Text Placeholder 3"/>
          <p:cNvSpPr>
            <a:spLocks noGrp="1"/>
          </p:cNvSpPr>
          <p:nvPr>
            <p:ph type="body" sz="half" idx="2"/>
          </p:nvPr>
        </p:nvSpPr>
        <p:spPr>
          <a:xfrm>
            <a:off x="2016715" y="5367859"/>
            <a:ext cx="6171949" cy="80478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1168980132"/>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452281"/>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83199" y="991195"/>
            <a:ext cx="1160301" cy="46970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295" y="991195"/>
            <a:ext cx="3360353" cy="46970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7152486"/>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715" y="4800824"/>
            <a:ext cx="6171949" cy="567035"/>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016715" y="612800"/>
            <a:ext cx="6171949" cy="4114354"/>
          </a:xfrm>
        </p:spPr>
        <p:txBody>
          <a:bodyPr/>
          <a:lstStyle>
            <a:lvl1pPr marL="0" indent="0">
              <a:buNone/>
              <a:defRPr sz="2400"/>
            </a:lvl1pPr>
            <a:lvl2pPr marL="344409" indent="0">
              <a:buNone/>
              <a:defRPr sz="2100"/>
            </a:lvl2pPr>
            <a:lvl3pPr marL="688818" indent="0">
              <a:buNone/>
              <a:defRPr sz="1800"/>
            </a:lvl3pPr>
            <a:lvl4pPr marL="1033226" indent="0">
              <a:buNone/>
              <a:defRPr sz="1500"/>
            </a:lvl4pPr>
            <a:lvl5pPr marL="1377635" indent="0">
              <a:buNone/>
              <a:defRPr sz="1500"/>
            </a:lvl5pPr>
            <a:lvl6pPr marL="1722044" indent="0">
              <a:buNone/>
              <a:defRPr sz="1500"/>
            </a:lvl6pPr>
            <a:lvl7pPr marL="2066453" indent="0">
              <a:buNone/>
              <a:defRPr sz="1500"/>
            </a:lvl7pPr>
            <a:lvl8pPr marL="2410861" indent="0">
              <a:buNone/>
              <a:defRPr sz="1500"/>
            </a:lvl8pPr>
            <a:lvl9pPr marL="2755270" indent="0">
              <a:buNone/>
              <a:defRPr sz="1500"/>
            </a:lvl9pPr>
          </a:lstStyle>
          <a:p>
            <a:endParaRPr lang="en-US"/>
          </a:p>
        </p:txBody>
      </p:sp>
      <p:sp>
        <p:nvSpPr>
          <p:cNvPr id="4" name="Text Placeholder 3"/>
          <p:cNvSpPr>
            <a:spLocks noGrp="1"/>
          </p:cNvSpPr>
          <p:nvPr>
            <p:ph type="body" sz="half" idx="2"/>
          </p:nvPr>
        </p:nvSpPr>
        <p:spPr>
          <a:xfrm>
            <a:off x="2016715" y="5367859"/>
            <a:ext cx="6171949" cy="804788"/>
          </a:xfrm>
        </p:spPr>
        <p:txBody>
          <a:bodyPr/>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2158639147"/>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023" y="2130848"/>
            <a:ext cx="8744955"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302" y="3886647"/>
            <a:ext cx="7200398" cy="1752451"/>
          </a:xfrm>
          <a:prstGeom prst="rect">
            <a:avLst/>
          </a:prstGeom>
        </p:spPr>
        <p:txBody>
          <a:bodyPr vert="horz" lIns="68882" tIns="34441" rIns="68882" bIns="34441"/>
          <a:lstStyle>
            <a:lvl1pPr marL="0" indent="0" algn="ctr">
              <a:buNone/>
              <a:defRPr/>
            </a:lvl1pPr>
            <a:lvl2pPr marL="344409" indent="0" algn="ctr">
              <a:buNone/>
              <a:defRPr/>
            </a:lvl2pPr>
            <a:lvl3pPr marL="688818" indent="0" algn="ctr">
              <a:buNone/>
              <a:defRPr/>
            </a:lvl3pPr>
            <a:lvl4pPr marL="1033226" indent="0" algn="ctr">
              <a:buNone/>
              <a:defRPr/>
            </a:lvl4pPr>
            <a:lvl5pPr marL="1377635" indent="0" algn="ctr">
              <a:buNone/>
              <a:defRPr/>
            </a:lvl5pPr>
            <a:lvl6pPr marL="1722044" indent="0" algn="ctr">
              <a:buNone/>
              <a:defRPr/>
            </a:lvl6pPr>
            <a:lvl7pPr marL="2066453" indent="0" algn="ctr">
              <a:buNone/>
              <a:defRPr/>
            </a:lvl7pPr>
            <a:lvl8pPr marL="2410861" indent="0" algn="ctr">
              <a:buNone/>
              <a:defRPr/>
            </a:lvl8pPr>
            <a:lvl9pPr marL="27552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68346337"/>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14853" y="1600647"/>
            <a:ext cx="9257295" cy="4525119"/>
          </a:xfrm>
          <a:prstGeom prst="rect">
            <a:avLst/>
          </a:prstGeom>
        </p:spPr>
        <p:txBody>
          <a:bodyPr vert="horz" lIns="68882" tIns="34441" rIns="68882" bIns="3444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3708316"/>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463" y="4406801"/>
            <a:ext cx="8743698" cy="1361777"/>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812463" y="2906613"/>
            <a:ext cx="8743698" cy="1500188"/>
          </a:xfrm>
          <a:prstGeom prst="rect">
            <a:avLst/>
          </a:prstGeom>
        </p:spPr>
        <p:txBody>
          <a:bodyPr vert="horz" lIns="68882" tIns="34441" rIns="68882" bIns="34441" anchor="b"/>
          <a:lstStyle>
            <a:lvl1pPr marL="0" indent="0">
              <a:buNone/>
              <a:defRPr sz="1500"/>
            </a:lvl1pPr>
            <a:lvl2pPr marL="344409" indent="0">
              <a:buNone/>
              <a:defRPr sz="1400"/>
            </a:lvl2pPr>
            <a:lvl3pPr marL="688818" indent="0">
              <a:buNone/>
              <a:defRPr sz="1200"/>
            </a:lvl3pPr>
            <a:lvl4pPr marL="1033226" indent="0">
              <a:buNone/>
              <a:defRPr sz="1100"/>
            </a:lvl4pPr>
            <a:lvl5pPr marL="1377635" indent="0">
              <a:buNone/>
              <a:defRPr sz="1100"/>
            </a:lvl5pPr>
            <a:lvl6pPr marL="1722044" indent="0">
              <a:buNone/>
              <a:defRPr sz="1100"/>
            </a:lvl6pPr>
            <a:lvl7pPr marL="2066453" indent="0">
              <a:buNone/>
              <a:defRPr sz="1100"/>
            </a:lvl7pPr>
            <a:lvl8pPr marL="2410861" indent="0">
              <a:buNone/>
              <a:defRPr sz="1100"/>
            </a:lvl8pPr>
            <a:lvl9pPr marL="2755270" indent="0">
              <a:buNone/>
              <a:defRPr sz="1100"/>
            </a:lvl9pPr>
          </a:lstStyle>
          <a:p>
            <a:pPr lvl="0"/>
            <a:r>
              <a:rPr lang="en-US" smtClean="0"/>
              <a:t>Click to edit Master text styles</a:t>
            </a:r>
          </a:p>
        </p:txBody>
      </p:sp>
    </p:spTree>
    <p:extLst>
      <p:ext uri="{BB962C8B-B14F-4D97-AF65-F5344CB8AC3E}">
        <p14:creationId xmlns:p14="http://schemas.microsoft.com/office/powerpoint/2010/main" val="3514034379"/>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853" y="1600647"/>
            <a:ext cx="4568372" cy="4525119"/>
          </a:xfrm>
          <a:prstGeom prst="rect">
            <a:avLst/>
          </a:prstGeom>
        </p:spPr>
        <p:txBody>
          <a:bodyPr vert="horz" lIns="68882" tIns="34441" rIns="68882" bIns="34441"/>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03776" y="1600647"/>
            <a:ext cx="4568372" cy="4525119"/>
          </a:xfrm>
          <a:prstGeom prst="rect">
            <a:avLst/>
          </a:prstGeom>
        </p:spPr>
        <p:txBody>
          <a:bodyPr vert="horz" lIns="68882" tIns="34441" rIns="68882" bIns="34441"/>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154186"/>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4588"/>
            <a:ext cx="925729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853" y="1534791"/>
            <a:ext cx="4544514" cy="639589"/>
          </a:xfrm>
          <a:prstGeom prst="rect">
            <a:avLst/>
          </a:prstGeom>
        </p:spPr>
        <p:txBody>
          <a:bodyPr vert="horz" lIns="68882" tIns="34441" rIns="68882" bIns="34441"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4853" y="2174379"/>
            <a:ext cx="4544514" cy="3951387"/>
          </a:xfrm>
          <a:prstGeom prst="rect">
            <a:avLst/>
          </a:prstGeom>
        </p:spPr>
        <p:txBody>
          <a:bodyPr vert="horz" lIns="68882" tIns="34441" rIns="68882" bIns="34441"/>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124" y="1534791"/>
            <a:ext cx="4547024" cy="639589"/>
          </a:xfrm>
          <a:prstGeom prst="rect">
            <a:avLst/>
          </a:prstGeom>
        </p:spPr>
        <p:txBody>
          <a:bodyPr vert="horz" lIns="68882" tIns="34441" rIns="68882" bIns="34441" anchor="b"/>
          <a:lstStyle>
            <a:lvl1pPr marL="0" indent="0">
              <a:buNone/>
              <a:defRPr sz="1800" b="1"/>
            </a:lvl1pPr>
            <a:lvl2pPr marL="344409" indent="0">
              <a:buNone/>
              <a:defRPr sz="1500" b="1"/>
            </a:lvl2pPr>
            <a:lvl3pPr marL="688818" indent="0">
              <a:buNone/>
              <a:defRPr sz="1400" b="1"/>
            </a:lvl3pPr>
            <a:lvl4pPr marL="1033226" indent="0">
              <a:buNone/>
              <a:defRPr sz="1200" b="1"/>
            </a:lvl4pPr>
            <a:lvl5pPr marL="1377635" indent="0">
              <a:buNone/>
              <a:defRPr sz="1200" b="1"/>
            </a:lvl5pPr>
            <a:lvl6pPr marL="1722044" indent="0">
              <a:buNone/>
              <a:defRPr sz="1200" b="1"/>
            </a:lvl6pPr>
            <a:lvl7pPr marL="2066453" indent="0">
              <a:buNone/>
              <a:defRPr sz="1200" b="1"/>
            </a:lvl7pPr>
            <a:lvl8pPr marL="2410861" indent="0">
              <a:buNone/>
              <a:defRPr sz="1200" b="1"/>
            </a:lvl8pPr>
            <a:lvl9pPr marL="275527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225124" y="2174379"/>
            <a:ext cx="4547024" cy="3951387"/>
          </a:xfrm>
          <a:prstGeom prst="rect">
            <a:avLst/>
          </a:prstGeom>
        </p:spPr>
        <p:txBody>
          <a:bodyPr vert="horz" lIns="68882" tIns="34441" rIns="68882" bIns="34441"/>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8106230"/>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196540"/>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104881"/>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853" y="273473"/>
            <a:ext cx="3384212" cy="1161975"/>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022127" y="273472"/>
            <a:ext cx="5750021" cy="5852294"/>
          </a:xfrm>
          <a:prstGeom prst="rect">
            <a:avLst/>
          </a:prstGeom>
        </p:spPr>
        <p:txBody>
          <a:bodyPr vert="horz" lIns="68882" tIns="34441" rIns="68882" bIns="34441"/>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853" y="1435448"/>
            <a:ext cx="3384212" cy="4690318"/>
          </a:xfrm>
          <a:prstGeom prst="rect">
            <a:avLst/>
          </a:prstGeom>
        </p:spPr>
        <p:txBody>
          <a:bodyPr vert="horz" lIns="68882" tIns="34441" rIns="68882" bIns="34441"/>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604438176"/>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715" y="4800824"/>
            <a:ext cx="6171949" cy="56703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016715" y="612800"/>
            <a:ext cx="6171949" cy="4114354"/>
          </a:xfrm>
          <a:prstGeom prst="rect">
            <a:avLst/>
          </a:prstGeom>
        </p:spPr>
        <p:txBody>
          <a:bodyPr vert="horz" lIns="68882" tIns="34441" rIns="68882" bIns="34441"/>
          <a:lstStyle>
            <a:lvl1pPr marL="0" indent="0">
              <a:buNone/>
              <a:defRPr sz="2400"/>
            </a:lvl1pPr>
            <a:lvl2pPr marL="344409" indent="0">
              <a:buNone/>
              <a:defRPr sz="2100"/>
            </a:lvl2pPr>
            <a:lvl3pPr marL="688818" indent="0">
              <a:buNone/>
              <a:defRPr sz="1800"/>
            </a:lvl3pPr>
            <a:lvl4pPr marL="1033226" indent="0">
              <a:buNone/>
              <a:defRPr sz="1500"/>
            </a:lvl4pPr>
            <a:lvl5pPr marL="1377635" indent="0">
              <a:buNone/>
              <a:defRPr sz="1500"/>
            </a:lvl5pPr>
            <a:lvl6pPr marL="1722044" indent="0">
              <a:buNone/>
              <a:defRPr sz="1500"/>
            </a:lvl6pPr>
            <a:lvl7pPr marL="2066453" indent="0">
              <a:buNone/>
              <a:defRPr sz="1500"/>
            </a:lvl7pPr>
            <a:lvl8pPr marL="2410861" indent="0">
              <a:buNone/>
              <a:defRPr sz="1500"/>
            </a:lvl8pPr>
            <a:lvl9pPr marL="2755270" indent="0">
              <a:buNone/>
              <a:defRPr sz="1500"/>
            </a:lvl9pPr>
          </a:lstStyle>
          <a:p>
            <a:endParaRPr lang="en-US"/>
          </a:p>
        </p:txBody>
      </p:sp>
      <p:sp>
        <p:nvSpPr>
          <p:cNvPr id="4" name="Text Placeholder 3"/>
          <p:cNvSpPr>
            <a:spLocks noGrp="1"/>
          </p:cNvSpPr>
          <p:nvPr>
            <p:ph type="body" sz="half" idx="2"/>
          </p:nvPr>
        </p:nvSpPr>
        <p:spPr>
          <a:xfrm>
            <a:off x="2016715" y="5367859"/>
            <a:ext cx="6171949" cy="804788"/>
          </a:xfrm>
          <a:prstGeom prst="rect">
            <a:avLst/>
          </a:prstGeom>
        </p:spPr>
        <p:txBody>
          <a:bodyPr vert="horz" lIns="68882" tIns="34441" rIns="68882" bIns="34441"/>
          <a:lstStyle>
            <a:lvl1pPr marL="0" indent="0">
              <a:buNone/>
              <a:defRPr sz="1100"/>
            </a:lvl1pPr>
            <a:lvl2pPr marL="344409" indent="0">
              <a:buNone/>
              <a:defRPr sz="900"/>
            </a:lvl2pPr>
            <a:lvl3pPr marL="688818" indent="0">
              <a:buNone/>
              <a:defRPr sz="800"/>
            </a:lvl3pPr>
            <a:lvl4pPr marL="1033226" indent="0">
              <a:buNone/>
              <a:defRPr sz="700"/>
            </a:lvl4pPr>
            <a:lvl5pPr marL="1377635" indent="0">
              <a:buNone/>
              <a:defRPr sz="700"/>
            </a:lvl5pPr>
            <a:lvl6pPr marL="1722044" indent="0">
              <a:buNone/>
              <a:defRPr sz="700"/>
            </a:lvl6pPr>
            <a:lvl7pPr marL="2066453" indent="0">
              <a:buNone/>
              <a:defRPr sz="700"/>
            </a:lvl7pPr>
            <a:lvl8pPr marL="2410861" indent="0">
              <a:buNone/>
              <a:defRPr sz="700"/>
            </a:lvl8pPr>
            <a:lvl9pPr marL="2755270" indent="0">
              <a:buNone/>
              <a:defRPr sz="700"/>
            </a:lvl9pPr>
          </a:lstStyle>
          <a:p>
            <a:pPr lvl="0"/>
            <a:r>
              <a:rPr lang="en-US" smtClean="0"/>
              <a:t>Click to edit Master text styles</a:t>
            </a:r>
          </a:p>
        </p:txBody>
      </p:sp>
    </p:spTree>
    <p:extLst>
      <p:ext uri="{BB962C8B-B14F-4D97-AF65-F5344CB8AC3E}">
        <p14:creationId xmlns:p14="http://schemas.microsoft.com/office/powerpoint/2010/main" val="4045126580"/>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14853" y="1600647"/>
            <a:ext cx="9257295" cy="4525119"/>
          </a:xfrm>
          <a:prstGeom prst="rect">
            <a:avLst/>
          </a:prstGeom>
        </p:spPr>
        <p:txBody>
          <a:bodyPr vert="eaVert" lIns="68882" tIns="34441" rIns="68882" bIns="3444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5374906"/>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1.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2.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theme" Target="../theme/theme13.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5.xml"/><Relationship Id="rId12" Type="http://schemas.openxmlformats.org/officeDocument/2006/relationships/theme" Target="../theme/theme14.xml"/><Relationship Id="rId1" Type="http://schemas.openxmlformats.org/officeDocument/2006/relationships/slideLayout" Target="../slideLayouts/slideLayout145.xml"/><Relationship Id="rId2" Type="http://schemas.openxmlformats.org/officeDocument/2006/relationships/slideLayout" Target="../slideLayouts/slideLayout146.xml"/><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slideLayout" Target="../slideLayouts/slideLayout150.xml"/><Relationship Id="rId7" Type="http://schemas.openxmlformats.org/officeDocument/2006/relationships/slideLayout" Target="../slideLayouts/slideLayout151.xml"/><Relationship Id="rId8" Type="http://schemas.openxmlformats.org/officeDocument/2006/relationships/slideLayout" Target="../slideLayouts/slideLayout152.xml"/><Relationship Id="rId9" Type="http://schemas.openxmlformats.org/officeDocument/2006/relationships/slideLayout" Target="../slideLayouts/slideLayout153.xml"/><Relationship Id="rId10"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6.xml"/><Relationship Id="rId12" Type="http://schemas.openxmlformats.org/officeDocument/2006/relationships/theme" Target="../theme/theme15.xml"/><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7.xml"/><Relationship Id="rId12" Type="http://schemas.openxmlformats.org/officeDocument/2006/relationships/theme" Target="../theme/theme16.xml"/><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8.xml"/><Relationship Id="rId12" Type="http://schemas.openxmlformats.org/officeDocument/2006/relationships/theme" Target="../theme/theme17.xml"/><Relationship Id="rId1" Type="http://schemas.openxmlformats.org/officeDocument/2006/relationships/slideLayout" Target="../slideLayouts/slideLayout178.xml"/><Relationship Id="rId2" Type="http://schemas.openxmlformats.org/officeDocument/2006/relationships/slideLayout" Target="../slideLayouts/slideLayout179.xml"/><Relationship Id="rId3" Type="http://schemas.openxmlformats.org/officeDocument/2006/relationships/slideLayout" Target="../slideLayouts/slideLayout180.xml"/><Relationship Id="rId4" Type="http://schemas.openxmlformats.org/officeDocument/2006/relationships/slideLayout" Target="../slideLayouts/slideLayout181.xml"/><Relationship Id="rId5" Type="http://schemas.openxmlformats.org/officeDocument/2006/relationships/slideLayout" Target="../slideLayouts/slideLayout182.xml"/><Relationship Id="rId6" Type="http://schemas.openxmlformats.org/officeDocument/2006/relationships/slideLayout" Target="../slideLayouts/slideLayout183.xml"/><Relationship Id="rId7" Type="http://schemas.openxmlformats.org/officeDocument/2006/relationships/slideLayout" Target="../slideLayouts/slideLayout184.xml"/><Relationship Id="rId8" Type="http://schemas.openxmlformats.org/officeDocument/2006/relationships/slideLayout" Target="../slideLayouts/slideLayout185.xml"/><Relationship Id="rId9" Type="http://schemas.openxmlformats.org/officeDocument/2006/relationships/slideLayout" Target="../slideLayouts/slideLayout186.xml"/><Relationship Id="rId10" Type="http://schemas.openxmlformats.org/officeDocument/2006/relationships/slideLayout" Target="../slideLayouts/slideLayout18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7.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8.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1004590" y="3536156"/>
            <a:ext cx="8277820" cy="794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1004590" y="1151930"/>
            <a:ext cx="8277820"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852" r:id="rId12"/>
  </p:sldLayoutIdLst>
  <p:transition xmlns:p14="http://schemas.microsoft.com/office/powerpoint/2010/main"/>
  <p:txStyles>
    <p:titleStyle>
      <a:lvl1pPr algn="ctr" rtl="0" fontAlgn="base">
        <a:spcBef>
          <a:spcPct val="0"/>
        </a:spcBef>
        <a:spcAft>
          <a:spcPct val="0"/>
        </a:spcAft>
        <a:defRPr sz="6300">
          <a:solidFill>
            <a:schemeClr val="tx1"/>
          </a:solidFill>
          <a:latin typeface="+mj-lt"/>
          <a:ea typeface="+mj-ea"/>
          <a:cs typeface="+mj-cs"/>
          <a:sym typeface="Gill Sans" charset="0"/>
        </a:defRPr>
      </a:lvl1pPr>
      <a:lvl2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5pPr>
      <a:lvl6pPr marL="344409"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6pPr>
      <a:lvl7pPr marL="688818"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7pPr>
      <a:lvl8pPr marL="1033226"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8pPr>
      <a:lvl9pPr marL="1377635"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700">
          <a:solidFill>
            <a:schemeClr val="tx1"/>
          </a:solidFill>
          <a:latin typeface="+mn-lt"/>
          <a:ea typeface="+mn-ea"/>
          <a:cs typeface="+mn-cs"/>
          <a:sym typeface="Gill Sans" charset="0"/>
        </a:defRPr>
      </a:lvl1pPr>
      <a:lvl2pPr algn="ctr" rtl="0" fontAlgn="base">
        <a:spcBef>
          <a:spcPct val="0"/>
        </a:spcBef>
        <a:spcAft>
          <a:spcPct val="0"/>
        </a:spcAft>
        <a:defRPr sz="2700">
          <a:solidFill>
            <a:schemeClr val="tx1"/>
          </a:solidFill>
          <a:latin typeface="+mn-lt"/>
          <a:ea typeface="+mn-ea"/>
          <a:cs typeface="+mn-cs"/>
          <a:sym typeface="Gill Sans" charset="0"/>
        </a:defRPr>
      </a:lvl2pPr>
      <a:lvl3pPr algn="ctr" rtl="0" fontAlgn="base">
        <a:spcBef>
          <a:spcPct val="0"/>
        </a:spcBef>
        <a:spcAft>
          <a:spcPct val="0"/>
        </a:spcAft>
        <a:defRPr sz="2700">
          <a:solidFill>
            <a:schemeClr val="tx1"/>
          </a:solidFill>
          <a:latin typeface="+mn-lt"/>
          <a:ea typeface="+mn-ea"/>
          <a:cs typeface="+mn-cs"/>
          <a:sym typeface="Gill Sans" charset="0"/>
        </a:defRPr>
      </a:lvl3pPr>
      <a:lvl4pPr algn="ctr" rtl="0" fontAlgn="base">
        <a:spcBef>
          <a:spcPct val="0"/>
        </a:spcBef>
        <a:spcAft>
          <a:spcPct val="0"/>
        </a:spcAft>
        <a:defRPr sz="2700">
          <a:solidFill>
            <a:schemeClr val="tx1"/>
          </a:solidFill>
          <a:latin typeface="+mn-lt"/>
          <a:ea typeface="+mn-ea"/>
          <a:cs typeface="+mn-cs"/>
          <a:sym typeface="Gill Sans" charset="0"/>
        </a:defRPr>
      </a:lvl4pPr>
      <a:lvl5pPr algn="ctr" rtl="0" fontAlgn="base">
        <a:spcBef>
          <a:spcPct val="0"/>
        </a:spcBef>
        <a:spcAft>
          <a:spcPct val="0"/>
        </a:spcAft>
        <a:defRPr sz="2700">
          <a:solidFill>
            <a:schemeClr val="tx1"/>
          </a:solidFill>
          <a:latin typeface="+mn-lt"/>
          <a:ea typeface="+mn-ea"/>
          <a:cs typeface="+mn-cs"/>
          <a:sym typeface="Gill Sans" charset="0"/>
        </a:defRPr>
      </a:lvl5pPr>
      <a:lvl6pPr marL="344409" algn="ctr" rtl="0" fontAlgn="base">
        <a:spcBef>
          <a:spcPct val="0"/>
        </a:spcBef>
        <a:spcAft>
          <a:spcPct val="0"/>
        </a:spcAft>
        <a:defRPr sz="2700">
          <a:solidFill>
            <a:schemeClr val="tx1"/>
          </a:solidFill>
          <a:latin typeface="+mn-lt"/>
          <a:ea typeface="+mn-ea"/>
          <a:cs typeface="+mn-cs"/>
          <a:sym typeface="Gill Sans" charset="0"/>
        </a:defRPr>
      </a:lvl6pPr>
      <a:lvl7pPr marL="688818" algn="ctr" rtl="0" fontAlgn="base">
        <a:spcBef>
          <a:spcPct val="0"/>
        </a:spcBef>
        <a:spcAft>
          <a:spcPct val="0"/>
        </a:spcAft>
        <a:defRPr sz="2700">
          <a:solidFill>
            <a:schemeClr val="tx1"/>
          </a:solidFill>
          <a:latin typeface="+mn-lt"/>
          <a:ea typeface="+mn-ea"/>
          <a:cs typeface="+mn-cs"/>
          <a:sym typeface="Gill Sans" charset="0"/>
        </a:defRPr>
      </a:lvl7pPr>
      <a:lvl8pPr marL="1033226" algn="ctr" rtl="0" fontAlgn="base">
        <a:spcBef>
          <a:spcPct val="0"/>
        </a:spcBef>
        <a:spcAft>
          <a:spcPct val="0"/>
        </a:spcAft>
        <a:defRPr sz="2700">
          <a:solidFill>
            <a:schemeClr val="tx1"/>
          </a:solidFill>
          <a:latin typeface="+mn-lt"/>
          <a:ea typeface="+mn-ea"/>
          <a:cs typeface="+mn-cs"/>
          <a:sym typeface="Gill Sans" charset="0"/>
        </a:defRPr>
      </a:lvl8pPr>
      <a:lvl9pPr marL="1377635" algn="ctr" rtl="0" fontAlgn="base">
        <a:spcBef>
          <a:spcPct val="0"/>
        </a:spcBef>
        <a:spcAft>
          <a:spcPct val="0"/>
        </a:spcAft>
        <a:defRPr sz="2700">
          <a:solidFill>
            <a:schemeClr val="tx1"/>
          </a:solidFill>
          <a:latin typeface="+mn-lt"/>
          <a:ea typeface="+mn-ea"/>
          <a:cs typeface="+mn-cs"/>
          <a:sym typeface="Gill Sans" charset="0"/>
        </a:defRPr>
      </a:lvl9pPr>
    </p:bodyStyle>
    <p:otherStyle>
      <a:defPPr>
        <a:defRPr lang="en-US"/>
      </a:defPPr>
      <a:lvl1pPr marL="0" algn="l" defTabSz="344409" rtl="0" eaLnBrk="1" latinLnBrk="0" hangingPunct="1">
        <a:defRPr sz="1400" kern="1200">
          <a:solidFill>
            <a:schemeClr val="tx1"/>
          </a:solidFill>
          <a:latin typeface="+mn-lt"/>
          <a:ea typeface="+mn-ea"/>
          <a:cs typeface="+mn-cs"/>
        </a:defRPr>
      </a:lvl1pPr>
      <a:lvl2pPr marL="344409" algn="l" defTabSz="344409" rtl="0" eaLnBrk="1" latinLnBrk="0" hangingPunct="1">
        <a:defRPr sz="1400" kern="1200">
          <a:solidFill>
            <a:schemeClr val="tx1"/>
          </a:solidFill>
          <a:latin typeface="+mn-lt"/>
          <a:ea typeface="+mn-ea"/>
          <a:cs typeface="+mn-cs"/>
        </a:defRPr>
      </a:lvl2pPr>
      <a:lvl3pPr marL="688818" algn="l" defTabSz="344409" rtl="0" eaLnBrk="1" latinLnBrk="0" hangingPunct="1">
        <a:defRPr sz="1400" kern="1200">
          <a:solidFill>
            <a:schemeClr val="tx1"/>
          </a:solidFill>
          <a:latin typeface="+mn-lt"/>
          <a:ea typeface="+mn-ea"/>
          <a:cs typeface="+mn-cs"/>
        </a:defRPr>
      </a:lvl3pPr>
      <a:lvl4pPr marL="1033226" algn="l" defTabSz="344409" rtl="0" eaLnBrk="1" latinLnBrk="0" hangingPunct="1">
        <a:defRPr sz="1400" kern="1200">
          <a:solidFill>
            <a:schemeClr val="tx1"/>
          </a:solidFill>
          <a:latin typeface="+mn-lt"/>
          <a:ea typeface="+mn-ea"/>
          <a:cs typeface="+mn-cs"/>
        </a:defRPr>
      </a:lvl4pPr>
      <a:lvl5pPr marL="1377635" algn="l" defTabSz="344409" rtl="0" eaLnBrk="1" latinLnBrk="0" hangingPunct="1">
        <a:defRPr sz="1400" kern="1200">
          <a:solidFill>
            <a:schemeClr val="tx1"/>
          </a:solidFill>
          <a:latin typeface="+mn-lt"/>
          <a:ea typeface="+mn-ea"/>
          <a:cs typeface="+mn-cs"/>
        </a:defRPr>
      </a:lvl5pPr>
      <a:lvl6pPr marL="1722044" algn="l" defTabSz="344409" rtl="0" eaLnBrk="1" latinLnBrk="0" hangingPunct="1">
        <a:defRPr sz="1400" kern="1200">
          <a:solidFill>
            <a:schemeClr val="tx1"/>
          </a:solidFill>
          <a:latin typeface="+mn-lt"/>
          <a:ea typeface="+mn-ea"/>
          <a:cs typeface="+mn-cs"/>
        </a:defRPr>
      </a:lvl6pPr>
      <a:lvl7pPr marL="2066453" algn="l" defTabSz="344409" rtl="0" eaLnBrk="1" latinLnBrk="0" hangingPunct="1">
        <a:defRPr sz="1400" kern="1200">
          <a:solidFill>
            <a:schemeClr val="tx1"/>
          </a:solidFill>
          <a:latin typeface="+mn-lt"/>
          <a:ea typeface="+mn-ea"/>
          <a:cs typeface="+mn-cs"/>
        </a:defRPr>
      </a:lvl7pPr>
      <a:lvl8pPr marL="2410861" algn="l" defTabSz="344409" rtl="0" eaLnBrk="1" latinLnBrk="0" hangingPunct="1">
        <a:defRPr sz="1400" kern="1200">
          <a:solidFill>
            <a:schemeClr val="tx1"/>
          </a:solidFill>
          <a:latin typeface="+mn-lt"/>
          <a:ea typeface="+mn-ea"/>
          <a:cs typeface="+mn-cs"/>
        </a:defRPr>
      </a:lvl8pPr>
      <a:lvl9pPr marL="2755270" algn="l" defTabSz="344409"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xmlns:p14="http://schemas.microsoft.com/office/powerpoint/2010/main"/>
  <p:txStyles>
    <p:titleStyle>
      <a:lvl1pPr algn="ctr" rtl="0" fontAlgn="base">
        <a:spcBef>
          <a:spcPct val="0"/>
        </a:spcBef>
        <a:spcAft>
          <a:spcPct val="0"/>
        </a:spcAft>
        <a:defRPr sz="6300">
          <a:solidFill>
            <a:schemeClr val="tx1"/>
          </a:solidFill>
          <a:latin typeface="+mj-lt"/>
          <a:ea typeface="+mj-ea"/>
          <a:cs typeface="+mj-cs"/>
          <a:sym typeface="Gill Sans" charset="0"/>
        </a:defRPr>
      </a:lvl1pPr>
      <a:lvl2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5pPr>
      <a:lvl6pPr marL="344409"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6pPr>
      <a:lvl7pPr marL="688818"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7pPr>
      <a:lvl8pPr marL="1033226"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8pPr>
      <a:lvl9pPr marL="1377635"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9pPr>
    </p:titleStyle>
    <p:bodyStyle>
      <a:lvl1pPr marL="669684"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1pPr>
      <a:lvl2pPr marL="1004526"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2pPr>
      <a:lvl3pPr marL="1339367"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3pPr>
      <a:lvl4pPr marL="1674209"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4pPr>
      <a:lvl5pPr marL="2009051"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5pPr>
      <a:lvl6pPr marL="2353460"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6pPr>
      <a:lvl7pPr marL="2697869"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7pPr>
      <a:lvl8pPr marL="3042277"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8pPr>
      <a:lvl9pPr marL="3386686"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344409" rtl="0" eaLnBrk="1" latinLnBrk="0" hangingPunct="1">
        <a:defRPr sz="1400" kern="1200">
          <a:solidFill>
            <a:schemeClr val="tx1"/>
          </a:solidFill>
          <a:latin typeface="+mn-lt"/>
          <a:ea typeface="+mn-ea"/>
          <a:cs typeface="+mn-cs"/>
        </a:defRPr>
      </a:lvl1pPr>
      <a:lvl2pPr marL="344409" algn="l" defTabSz="344409" rtl="0" eaLnBrk="1" latinLnBrk="0" hangingPunct="1">
        <a:defRPr sz="1400" kern="1200">
          <a:solidFill>
            <a:schemeClr val="tx1"/>
          </a:solidFill>
          <a:latin typeface="+mn-lt"/>
          <a:ea typeface="+mn-ea"/>
          <a:cs typeface="+mn-cs"/>
        </a:defRPr>
      </a:lvl2pPr>
      <a:lvl3pPr marL="688818" algn="l" defTabSz="344409" rtl="0" eaLnBrk="1" latinLnBrk="0" hangingPunct="1">
        <a:defRPr sz="1400" kern="1200">
          <a:solidFill>
            <a:schemeClr val="tx1"/>
          </a:solidFill>
          <a:latin typeface="+mn-lt"/>
          <a:ea typeface="+mn-ea"/>
          <a:cs typeface="+mn-cs"/>
        </a:defRPr>
      </a:lvl3pPr>
      <a:lvl4pPr marL="1033226" algn="l" defTabSz="344409" rtl="0" eaLnBrk="1" latinLnBrk="0" hangingPunct="1">
        <a:defRPr sz="1400" kern="1200">
          <a:solidFill>
            <a:schemeClr val="tx1"/>
          </a:solidFill>
          <a:latin typeface="+mn-lt"/>
          <a:ea typeface="+mn-ea"/>
          <a:cs typeface="+mn-cs"/>
        </a:defRPr>
      </a:lvl4pPr>
      <a:lvl5pPr marL="1377635" algn="l" defTabSz="344409" rtl="0" eaLnBrk="1" latinLnBrk="0" hangingPunct="1">
        <a:defRPr sz="1400" kern="1200">
          <a:solidFill>
            <a:schemeClr val="tx1"/>
          </a:solidFill>
          <a:latin typeface="+mn-lt"/>
          <a:ea typeface="+mn-ea"/>
          <a:cs typeface="+mn-cs"/>
        </a:defRPr>
      </a:lvl5pPr>
      <a:lvl6pPr marL="1722044" algn="l" defTabSz="344409" rtl="0" eaLnBrk="1" latinLnBrk="0" hangingPunct="1">
        <a:defRPr sz="1400" kern="1200">
          <a:solidFill>
            <a:schemeClr val="tx1"/>
          </a:solidFill>
          <a:latin typeface="+mn-lt"/>
          <a:ea typeface="+mn-ea"/>
          <a:cs typeface="+mn-cs"/>
        </a:defRPr>
      </a:lvl6pPr>
      <a:lvl7pPr marL="2066453" algn="l" defTabSz="344409" rtl="0" eaLnBrk="1" latinLnBrk="0" hangingPunct="1">
        <a:defRPr sz="1400" kern="1200">
          <a:solidFill>
            <a:schemeClr val="tx1"/>
          </a:solidFill>
          <a:latin typeface="+mn-lt"/>
          <a:ea typeface="+mn-ea"/>
          <a:cs typeface="+mn-cs"/>
        </a:defRPr>
      </a:lvl7pPr>
      <a:lvl8pPr marL="2410861" algn="l" defTabSz="344409" rtl="0" eaLnBrk="1" latinLnBrk="0" hangingPunct="1">
        <a:defRPr sz="1400" kern="1200">
          <a:solidFill>
            <a:schemeClr val="tx1"/>
          </a:solidFill>
          <a:latin typeface="+mn-lt"/>
          <a:ea typeface="+mn-ea"/>
          <a:cs typeface="+mn-cs"/>
        </a:defRPr>
      </a:lvl8pPr>
      <a:lvl9pPr marL="2755270" algn="l" defTabSz="344409"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004590" y="178594"/>
            <a:ext cx="827782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1004590" y="1946672"/>
            <a:ext cx="3988222"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xmlns:p14="http://schemas.microsoft.com/office/powerpoint/2010/main"/>
  <p:txStyles>
    <p:titleStyle>
      <a:lvl1pPr algn="ctr" rtl="0" fontAlgn="base">
        <a:spcBef>
          <a:spcPct val="0"/>
        </a:spcBef>
        <a:spcAft>
          <a:spcPct val="0"/>
        </a:spcAft>
        <a:defRPr sz="6300">
          <a:solidFill>
            <a:schemeClr val="tx1"/>
          </a:solidFill>
          <a:latin typeface="+mj-lt"/>
          <a:ea typeface="+mj-ea"/>
          <a:cs typeface="+mj-cs"/>
          <a:sym typeface="Gill Sans" charset="0"/>
        </a:defRPr>
      </a:lvl1pPr>
      <a:lvl2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5pPr>
      <a:lvl6pPr marL="344409"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6pPr>
      <a:lvl7pPr marL="688818"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7pPr>
      <a:lvl8pPr marL="1033226"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8pPr>
      <a:lvl9pPr marL="1377635"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9pPr>
    </p:titleStyle>
    <p:bodyStyle>
      <a:lvl1pPr marL="572819"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1pPr>
      <a:lvl2pPr marL="907661"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2pPr>
      <a:lvl3pPr marL="1242503"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3pPr>
      <a:lvl4pPr marL="1577345"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4pPr>
      <a:lvl5pPr marL="1912187"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5pPr>
      <a:lvl6pPr marL="2256595"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6pPr>
      <a:lvl7pPr marL="2601004"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7pPr>
      <a:lvl8pPr marL="2945413"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8pPr>
      <a:lvl9pPr marL="3289822"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9pPr>
    </p:bodyStyle>
    <p:otherStyle>
      <a:defPPr>
        <a:defRPr lang="en-US"/>
      </a:defPPr>
      <a:lvl1pPr marL="0" algn="l" defTabSz="344409" rtl="0" eaLnBrk="1" latinLnBrk="0" hangingPunct="1">
        <a:defRPr sz="1400" kern="1200">
          <a:solidFill>
            <a:schemeClr val="tx1"/>
          </a:solidFill>
          <a:latin typeface="+mn-lt"/>
          <a:ea typeface="+mn-ea"/>
          <a:cs typeface="+mn-cs"/>
        </a:defRPr>
      </a:lvl1pPr>
      <a:lvl2pPr marL="344409" algn="l" defTabSz="344409" rtl="0" eaLnBrk="1" latinLnBrk="0" hangingPunct="1">
        <a:defRPr sz="1400" kern="1200">
          <a:solidFill>
            <a:schemeClr val="tx1"/>
          </a:solidFill>
          <a:latin typeface="+mn-lt"/>
          <a:ea typeface="+mn-ea"/>
          <a:cs typeface="+mn-cs"/>
        </a:defRPr>
      </a:lvl2pPr>
      <a:lvl3pPr marL="688818" algn="l" defTabSz="344409" rtl="0" eaLnBrk="1" latinLnBrk="0" hangingPunct="1">
        <a:defRPr sz="1400" kern="1200">
          <a:solidFill>
            <a:schemeClr val="tx1"/>
          </a:solidFill>
          <a:latin typeface="+mn-lt"/>
          <a:ea typeface="+mn-ea"/>
          <a:cs typeface="+mn-cs"/>
        </a:defRPr>
      </a:lvl3pPr>
      <a:lvl4pPr marL="1033226" algn="l" defTabSz="344409" rtl="0" eaLnBrk="1" latinLnBrk="0" hangingPunct="1">
        <a:defRPr sz="1400" kern="1200">
          <a:solidFill>
            <a:schemeClr val="tx1"/>
          </a:solidFill>
          <a:latin typeface="+mn-lt"/>
          <a:ea typeface="+mn-ea"/>
          <a:cs typeface="+mn-cs"/>
        </a:defRPr>
      </a:lvl4pPr>
      <a:lvl5pPr marL="1377635" algn="l" defTabSz="344409" rtl="0" eaLnBrk="1" latinLnBrk="0" hangingPunct="1">
        <a:defRPr sz="1400" kern="1200">
          <a:solidFill>
            <a:schemeClr val="tx1"/>
          </a:solidFill>
          <a:latin typeface="+mn-lt"/>
          <a:ea typeface="+mn-ea"/>
          <a:cs typeface="+mn-cs"/>
        </a:defRPr>
      </a:lvl5pPr>
      <a:lvl6pPr marL="1722044" algn="l" defTabSz="344409" rtl="0" eaLnBrk="1" latinLnBrk="0" hangingPunct="1">
        <a:defRPr sz="1400" kern="1200">
          <a:solidFill>
            <a:schemeClr val="tx1"/>
          </a:solidFill>
          <a:latin typeface="+mn-lt"/>
          <a:ea typeface="+mn-ea"/>
          <a:cs typeface="+mn-cs"/>
        </a:defRPr>
      </a:lvl6pPr>
      <a:lvl7pPr marL="2066453" algn="l" defTabSz="344409" rtl="0" eaLnBrk="1" latinLnBrk="0" hangingPunct="1">
        <a:defRPr sz="1400" kern="1200">
          <a:solidFill>
            <a:schemeClr val="tx1"/>
          </a:solidFill>
          <a:latin typeface="+mn-lt"/>
          <a:ea typeface="+mn-ea"/>
          <a:cs typeface="+mn-cs"/>
        </a:defRPr>
      </a:lvl7pPr>
      <a:lvl8pPr marL="2410861" algn="l" defTabSz="344409" rtl="0" eaLnBrk="1" latinLnBrk="0" hangingPunct="1">
        <a:defRPr sz="1400" kern="1200">
          <a:solidFill>
            <a:schemeClr val="tx1"/>
          </a:solidFill>
          <a:latin typeface="+mn-lt"/>
          <a:ea typeface="+mn-ea"/>
          <a:cs typeface="+mn-cs"/>
        </a:defRPr>
      </a:lvl8pPr>
      <a:lvl9pPr marL="2755270" algn="l" defTabSz="344409"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1004590" y="178594"/>
            <a:ext cx="827782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1004590" y="1946672"/>
            <a:ext cx="8277820"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xmlns:p14="http://schemas.microsoft.com/office/powerpoint/2010/main"/>
  <p:txStyles>
    <p:titleStyle>
      <a:lvl1pPr algn="ctr" rtl="0" fontAlgn="base">
        <a:spcBef>
          <a:spcPct val="0"/>
        </a:spcBef>
        <a:spcAft>
          <a:spcPct val="0"/>
        </a:spcAft>
        <a:defRPr sz="6300">
          <a:solidFill>
            <a:schemeClr val="tx1"/>
          </a:solidFill>
          <a:latin typeface="+mj-lt"/>
          <a:ea typeface="+mj-ea"/>
          <a:cs typeface="+mj-cs"/>
          <a:sym typeface="Gill Sans" charset="0"/>
        </a:defRPr>
      </a:lvl1pPr>
      <a:lvl2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5pPr>
      <a:lvl6pPr marL="344409"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6pPr>
      <a:lvl7pPr marL="688818"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7pPr>
      <a:lvl8pPr marL="1033226"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8pPr>
      <a:lvl9pPr marL="1377635"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9pPr>
    </p:titleStyle>
    <p:bodyStyle>
      <a:lvl1pPr marL="572819"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1pPr>
      <a:lvl2pPr marL="907661"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2pPr>
      <a:lvl3pPr marL="1242503"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3pPr>
      <a:lvl4pPr marL="1577345"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4pPr>
      <a:lvl5pPr marL="1912187"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5pPr>
      <a:lvl6pPr marL="2256595"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6pPr>
      <a:lvl7pPr marL="2601004"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7pPr>
      <a:lvl8pPr marL="2945413"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8pPr>
      <a:lvl9pPr marL="3289822"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9pPr>
    </p:bodyStyle>
    <p:otherStyle>
      <a:defPPr>
        <a:defRPr lang="en-US"/>
      </a:defPPr>
      <a:lvl1pPr marL="0" algn="l" defTabSz="344409" rtl="0" eaLnBrk="1" latinLnBrk="0" hangingPunct="1">
        <a:defRPr sz="1400" kern="1200">
          <a:solidFill>
            <a:schemeClr val="tx1"/>
          </a:solidFill>
          <a:latin typeface="+mn-lt"/>
          <a:ea typeface="+mn-ea"/>
          <a:cs typeface="+mn-cs"/>
        </a:defRPr>
      </a:lvl1pPr>
      <a:lvl2pPr marL="344409" algn="l" defTabSz="344409" rtl="0" eaLnBrk="1" latinLnBrk="0" hangingPunct="1">
        <a:defRPr sz="1400" kern="1200">
          <a:solidFill>
            <a:schemeClr val="tx1"/>
          </a:solidFill>
          <a:latin typeface="+mn-lt"/>
          <a:ea typeface="+mn-ea"/>
          <a:cs typeface="+mn-cs"/>
        </a:defRPr>
      </a:lvl2pPr>
      <a:lvl3pPr marL="688818" algn="l" defTabSz="344409" rtl="0" eaLnBrk="1" latinLnBrk="0" hangingPunct="1">
        <a:defRPr sz="1400" kern="1200">
          <a:solidFill>
            <a:schemeClr val="tx1"/>
          </a:solidFill>
          <a:latin typeface="+mn-lt"/>
          <a:ea typeface="+mn-ea"/>
          <a:cs typeface="+mn-cs"/>
        </a:defRPr>
      </a:lvl3pPr>
      <a:lvl4pPr marL="1033226" algn="l" defTabSz="344409" rtl="0" eaLnBrk="1" latinLnBrk="0" hangingPunct="1">
        <a:defRPr sz="1400" kern="1200">
          <a:solidFill>
            <a:schemeClr val="tx1"/>
          </a:solidFill>
          <a:latin typeface="+mn-lt"/>
          <a:ea typeface="+mn-ea"/>
          <a:cs typeface="+mn-cs"/>
        </a:defRPr>
      </a:lvl4pPr>
      <a:lvl5pPr marL="1377635" algn="l" defTabSz="344409" rtl="0" eaLnBrk="1" latinLnBrk="0" hangingPunct="1">
        <a:defRPr sz="1400" kern="1200">
          <a:solidFill>
            <a:schemeClr val="tx1"/>
          </a:solidFill>
          <a:latin typeface="+mn-lt"/>
          <a:ea typeface="+mn-ea"/>
          <a:cs typeface="+mn-cs"/>
        </a:defRPr>
      </a:lvl5pPr>
      <a:lvl6pPr marL="1722044" algn="l" defTabSz="344409" rtl="0" eaLnBrk="1" latinLnBrk="0" hangingPunct="1">
        <a:defRPr sz="1400" kern="1200">
          <a:solidFill>
            <a:schemeClr val="tx1"/>
          </a:solidFill>
          <a:latin typeface="+mn-lt"/>
          <a:ea typeface="+mn-ea"/>
          <a:cs typeface="+mn-cs"/>
        </a:defRPr>
      </a:lvl6pPr>
      <a:lvl7pPr marL="2066453" algn="l" defTabSz="344409" rtl="0" eaLnBrk="1" latinLnBrk="0" hangingPunct="1">
        <a:defRPr sz="1400" kern="1200">
          <a:solidFill>
            <a:schemeClr val="tx1"/>
          </a:solidFill>
          <a:latin typeface="+mn-lt"/>
          <a:ea typeface="+mn-ea"/>
          <a:cs typeface="+mn-cs"/>
        </a:defRPr>
      </a:lvl7pPr>
      <a:lvl8pPr marL="2410861" algn="l" defTabSz="344409" rtl="0" eaLnBrk="1" latinLnBrk="0" hangingPunct="1">
        <a:defRPr sz="1400" kern="1200">
          <a:solidFill>
            <a:schemeClr val="tx1"/>
          </a:solidFill>
          <a:latin typeface="+mn-lt"/>
          <a:ea typeface="+mn-ea"/>
          <a:cs typeface="+mn-cs"/>
        </a:defRPr>
      </a:lvl8pPr>
      <a:lvl9pPr marL="2755270" algn="l" defTabSz="344409"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1004590" y="178594"/>
            <a:ext cx="827782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6148090" y="1946672"/>
            <a:ext cx="3134320"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xmlns:p14="http://schemas.microsoft.com/office/powerpoint/2010/main"/>
  <p:txStyles>
    <p:titleStyle>
      <a:lvl1pPr algn="ctr" rtl="0" fontAlgn="base">
        <a:spcBef>
          <a:spcPct val="0"/>
        </a:spcBef>
        <a:spcAft>
          <a:spcPct val="0"/>
        </a:spcAft>
        <a:defRPr sz="6300">
          <a:solidFill>
            <a:schemeClr val="tx1"/>
          </a:solidFill>
          <a:latin typeface="+mj-lt"/>
          <a:ea typeface="+mj-ea"/>
          <a:cs typeface="+mj-cs"/>
          <a:sym typeface="Gill Sans" charset="0"/>
        </a:defRPr>
      </a:lvl1pPr>
      <a:lvl2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5pPr>
      <a:lvl6pPr marL="344409"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6pPr>
      <a:lvl7pPr marL="688818"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7pPr>
      <a:lvl8pPr marL="1033226"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8pPr>
      <a:lvl9pPr marL="1377635"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9pPr>
    </p:titleStyle>
    <p:bodyStyle>
      <a:lvl1pPr marL="572819"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1pPr>
      <a:lvl2pPr marL="907661"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2pPr>
      <a:lvl3pPr marL="1242503"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3pPr>
      <a:lvl4pPr marL="1577345"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4pPr>
      <a:lvl5pPr marL="1912187"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5pPr>
      <a:lvl6pPr marL="2256595"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6pPr>
      <a:lvl7pPr marL="2601004"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7pPr>
      <a:lvl8pPr marL="2945413"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8pPr>
      <a:lvl9pPr marL="3289822"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9pPr>
    </p:bodyStyle>
    <p:otherStyle>
      <a:defPPr>
        <a:defRPr lang="en-US"/>
      </a:defPPr>
      <a:lvl1pPr marL="0" algn="l" defTabSz="344409" rtl="0" eaLnBrk="1" latinLnBrk="0" hangingPunct="1">
        <a:defRPr sz="1400" kern="1200">
          <a:solidFill>
            <a:schemeClr val="tx1"/>
          </a:solidFill>
          <a:latin typeface="+mn-lt"/>
          <a:ea typeface="+mn-ea"/>
          <a:cs typeface="+mn-cs"/>
        </a:defRPr>
      </a:lvl1pPr>
      <a:lvl2pPr marL="344409" algn="l" defTabSz="344409" rtl="0" eaLnBrk="1" latinLnBrk="0" hangingPunct="1">
        <a:defRPr sz="1400" kern="1200">
          <a:solidFill>
            <a:schemeClr val="tx1"/>
          </a:solidFill>
          <a:latin typeface="+mn-lt"/>
          <a:ea typeface="+mn-ea"/>
          <a:cs typeface="+mn-cs"/>
        </a:defRPr>
      </a:lvl2pPr>
      <a:lvl3pPr marL="688818" algn="l" defTabSz="344409" rtl="0" eaLnBrk="1" latinLnBrk="0" hangingPunct="1">
        <a:defRPr sz="1400" kern="1200">
          <a:solidFill>
            <a:schemeClr val="tx1"/>
          </a:solidFill>
          <a:latin typeface="+mn-lt"/>
          <a:ea typeface="+mn-ea"/>
          <a:cs typeface="+mn-cs"/>
        </a:defRPr>
      </a:lvl3pPr>
      <a:lvl4pPr marL="1033226" algn="l" defTabSz="344409" rtl="0" eaLnBrk="1" latinLnBrk="0" hangingPunct="1">
        <a:defRPr sz="1400" kern="1200">
          <a:solidFill>
            <a:schemeClr val="tx1"/>
          </a:solidFill>
          <a:latin typeface="+mn-lt"/>
          <a:ea typeface="+mn-ea"/>
          <a:cs typeface="+mn-cs"/>
        </a:defRPr>
      </a:lvl4pPr>
      <a:lvl5pPr marL="1377635" algn="l" defTabSz="344409" rtl="0" eaLnBrk="1" latinLnBrk="0" hangingPunct="1">
        <a:defRPr sz="1400" kern="1200">
          <a:solidFill>
            <a:schemeClr val="tx1"/>
          </a:solidFill>
          <a:latin typeface="+mn-lt"/>
          <a:ea typeface="+mn-ea"/>
          <a:cs typeface="+mn-cs"/>
        </a:defRPr>
      </a:lvl5pPr>
      <a:lvl6pPr marL="1722044" algn="l" defTabSz="344409" rtl="0" eaLnBrk="1" latinLnBrk="0" hangingPunct="1">
        <a:defRPr sz="1400" kern="1200">
          <a:solidFill>
            <a:schemeClr val="tx1"/>
          </a:solidFill>
          <a:latin typeface="+mn-lt"/>
          <a:ea typeface="+mn-ea"/>
          <a:cs typeface="+mn-cs"/>
        </a:defRPr>
      </a:lvl6pPr>
      <a:lvl7pPr marL="2066453" algn="l" defTabSz="344409" rtl="0" eaLnBrk="1" latinLnBrk="0" hangingPunct="1">
        <a:defRPr sz="1400" kern="1200">
          <a:solidFill>
            <a:schemeClr val="tx1"/>
          </a:solidFill>
          <a:latin typeface="+mn-lt"/>
          <a:ea typeface="+mn-ea"/>
          <a:cs typeface="+mn-cs"/>
        </a:defRPr>
      </a:lvl7pPr>
      <a:lvl8pPr marL="2410861" algn="l" defTabSz="344409" rtl="0" eaLnBrk="1" latinLnBrk="0" hangingPunct="1">
        <a:defRPr sz="1400" kern="1200">
          <a:solidFill>
            <a:schemeClr val="tx1"/>
          </a:solidFill>
          <a:latin typeface="+mn-lt"/>
          <a:ea typeface="+mn-ea"/>
          <a:cs typeface="+mn-cs"/>
        </a:defRPr>
      </a:lvl8pPr>
      <a:lvl9pPr marL="2755270" algn="l" defTabSz="344409" rtl="0" eaLnBrk="1" latinLnBrk="0" hangingPunct="1">
        <a:defRPr sz="1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1004590" y="178594"/>
            <a:ext cx="827782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ctr" anchorCtr="0" compatLnSpc="1">
            <a:prstTxWarp prst="textNoShape">
              <a:avLst/>
            </a:prstTxWarp>
          </a:bodyPr>
          <a:lstStyle/>
          <a:p>
            <a:pPr lvl="0"/>
            <a:r>
              <a:rPr lang="en-US">
                <a:sym typeface="Gill Sans" charset="0"/>
              </a:rPr>
              <a:t>Click to edit Master title style</a:t>
            </a:r>
          </a:p>
        </p:txBody>
      </p:sp>
      <p:sp>
        <p:nvSpPr>
          <p:cNvPr id="14338" name="Rectangle 2"/>
          <p:cNvSpPr>
            <a:spLocks noGrp="1" noChangeArrowheads="1"/>
          </p:cNvSpPr>
          <p:nvPr>
            <p:ph type="body" idx="1"/>
          </p:nvPr>
        </p:nvSpPr>
        <p:spPr bwMode="auto">
          <a:xfrm>
            <a:off x="1004590" y="1946672"/>
            <a:ext cx="3988222"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xmlns:p14="http://schemas.microsoft.com/office/powerpoint/2010/main"/>
  <p:txStyles>
    <p:titleStyle>
      <a:lvl1pPr algn="ctr" rtl="0" fontAlgn="base">
        <a:spcBef>
          <a:spcPct val="0"/>
        </a:spcBef>
        <a:spcAft>
          <a:spcPct val="0"/>
        </a:spcAft>
        <a:defRPr sz="6300">
          <a:solidFill>
            <a:schemeClr val="tx1"/>
          </a:solidFill>
          <a:latin typeface="+mj-lt"/>
          <a:ea typeface="+mj-ea"/>
          <a:cs typeface="+mj-cs"/>
          <a:sym typeface="Gill Sans" charset="0"/>
        </a:defRPr>
      </a:lvl1pPr>
      <a:lvl2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5pPr>
      <a:lvl6pPr marL="344409"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6pPr>
      <a:lvl7pPr marL="688818"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7pPr>
      <a:lvl8pPr marL="1033226"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8pPr>
      <a:lvl9pPr marL="1377635"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9pPr>
    </p:titleStyle>
    <p:bodyStyle>
      <a:lvl1pPr marL="572819"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1pPr>
      <a:lvl2pPr marL="907661"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2pPr>
      <a:lvl3pPr marL="1242503"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3pPr>
      <a:lvl4pPr marL="1577345"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4pPr>
      <a:lvl5pPr marL="1912187"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5pPr>
      <a:lvl6pPr marL="2256595"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6pPr>
      <a:lvl7pPr marL="2601004"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7pPr>
      <a:lvl8pPr marL="2945413"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8pPr>
      <a:lvl9pPr marL="3289822" indent="-371914" algn="l" rtl="0" fontAlgn="base">
        <a:spcBef>
          <a:spcPts val="2863"/>
        </a:spcBef>
        <a:spcAft>
          <a:spcPct val="0"/>
        </a:spcAft>
        <a:buSzPct val="171000"/>
        <a:buFont typeface="Gill Sans" charset="0"/>
        <a:buChar char="•"/>
        <a:defRPr sz="2400">
          <a:solidFill>
            <a:schemeClr val="tx1"/>
          </a:solidFill>
          <a:latin typeface="+mn-lt"/>
          <a:ea typeface="+mn-ea"/>
          <a:cs typeface="+mn-cs"/>
          <a:sym typeface="Gill Sans" charset="0"/>
        </a:defRPr>
      </a:lvl9pPr>
    </p:bodyStyle>
    <p:otherStyle>
      <a:defPPr>
        <a:defRPr lang="en-US"/>
      </a:defPPr>
      <a:lvl1pPr marL="0" algn="l" defTabSz="344409" rtl="0" eaLnBrk="1" latinLnBrk="0" hangingPunct="1">
        <a:defRPr sz="1400" kern="1200">
          <a:solidFill>
            <a:schemeClr val="tx1"/>
          </a:solidFill>
          <a:latin typeface="+mn-lt"/>
          <a:ea typeface="+mn-ea"/>
          <a:cs typeface="+mn-cs"/>
        </a:defRPr>
      </a:lvl1pPr>
      <a:lvl2pPr marL="344409" algn="l" defTabSz="344409" rtl="0" eaLnBrk="1" latinLnBrk="0" hangingPunct="1">
        <a:defRPr sz="1400" kern="1200">
          <a:solidFill>
            <a:schemeClr val="tx1"/>
          </a:solidFill>
          <a:latin typeface="+mn-lt"/>
          <a:ea typeface="+mn-ea"/>
          <a:cs typeface="+mn-cs"/>
        </a:defRPr>
      </a:lvl2pPr>
      <a:lvl3pPr marL="688818" algn="l" defTabSz="344409" rtl="0" eaLnBrk="1" latinLnBrk="0" hangingPunct="1">
        <a:defRPr sz="1400" kern="1200">
          <a:solidFill>
            <a:schemeClr val="tx1"/>
          </a:solidFill>
          <a:latin typeface="+mn-lt"/>
          <a:ea typeface="+mn-ea"/>
          <a:cs typeface="+mn-cs"/>
        </a:defRPr>
      </a:lvl3pPr>
      <a:lvl4pPr marL="1033226" algn="l" defTabSz="344409" rtl="0" eaLnBrk="1" latinLnBrk="0" hangingPunct="1">
        <a:defRPr sz="1400" kern="1200">
          <a:solidFill>
            <a:schemeClr val="tx1"/>
          </a:solidFill>
          <a:latin typeface="+mn-lt"/>
          <a:ea typeface="+mn-ea"/>
          <a:cs typeface="+mn-cs"/>
        </a:defRPr>
      </a:lvl4pPr>
      <a:lvl5pPr marL="1377635" algn="l" defTabSz="344409" rtl="0" eaLnBrk="1" latinLnBrk="0" hangingPunct="1">
        <a:defRPr sz="1400" kern="1200">
          <a:solidFill>
            <a:schemeClr val="tx1"/>
          </a:solidFill>
          <a:latin typeface="+mn-lt"/>
          <a:ea typeface="+mn-ea"/>
          <a:cs typeface="+mn-cs"/>
        </a:defRPr>
      </a:lvl5pPr>
      <a:lvl6pPr marL="1722044" algn="l" defTabSz="344409" rtl="0" eaLnBrk="1" latinLnBrk="0" hangingPunct="1">
        <a:defRPr sz="1400" kern="1200">
          <a:solidFill>
            <a:schemeClr val="tx1"/>
          </a:solidFill>
          <a:latin typeface="+mn-lt"/>
          <a:ea typeface="+mn-ea"/>
          <a:cs typeface="+mn-cs"/>
        </a:defRPr>
      </a:lvl6pPr>
      <a:lvl7pPr marL="2066453" algn="l" defTabSz="344409" rtl="0" eaLnBrk="1" latinLnBrk="0" hangingPunct="1">
        <a:defRPr sz="1400" kern="1200">
          <a:solidFill>
            <a:schemeClr val="tx1"/>
          </a:solidFill>
          <a:latin typeface="+mn-lt"/>
          <a:ea typeface="+mn-ea"/>
          <a:cs typeface="+mn-cs"/>
        </a:defRPr>
      </a:lvl7pPr>
      <a:lvl8pPr marL="2410861" algn="l" defTabSz="344409" rtl="0" eaLnBrk="1" latinLnBrk="0" hangingPunct="1">
        <a:defRPr sz="1400" kern="1200">
          <a:solidFill>
            <a:schemeClr val="tx1"/>
          </a:solidFill>
          <a:latin typeface="+mn-lt"/>
          <a:ea typeface="+mn-ea"/>
          <a:cs typeface="+mn-cs"/>
        </a:defRPr>
      </a:lvl8pPr>
      <a:lvl9pPr marL="2755270" algn="l" defTabSz="344409" rtl="0" eaLnBrk="1" latinLnBrk="0" hangingPunct="1">
        <a:defRPr sz="1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bwMode="auto">
          <a:xfrm>
            <a:off x="1004590" y="2089547"/>
            <a:ext cx="8277820" cy="26789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ransition xmlns:p14="http://schemas.microsoft.com/office/powerpoint/2010/main"/>
  <p:txStyles>
    <p:titleStyle>
      <a:lvl1pPr algn="ctr" rtl="0" fontAlgn="base">
        <a:spcBef>
          <a:spcPct val="0"/>
        </a:spcBef>
        <a:spcAft>
          <a:spcPct val="0"/>
        </a:spcAft>
        <a:defRPr sz="6300">
          <a:solidFill>
            <a:schemeClr val="tx1"/>
          </a:solidFill>
          <a:latin typeface="+mj-lt"/>
          <a:ea typeface="+mj-ea"/>
          <a:cs typeface="+mj-cs"/>
          <a:sym typeface="Gill Sans" charset="0"/>
        </a:defRPr>
      </a:lvl1pPr>
      <a:lvl2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5pPr>
      <a:lvl6pPr marL="344409"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6pPr>
      <a:lvl7pPr marL="688818"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7pPr>
      <a:lvl8pPr marL="1033226"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8pPr>
      <a:lvl9pPr marL="1377635"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700">
          <a:solidFill>
            <a:schemeClr val="tx1"/>
          </a:solidFill>
          <a:latin typeface="+mn-lt"/>
          <a:ea typeface="+mn-ea"/>
          <a:cs typeface="+mn-cs"/>
          <a:sym typeface="Gill Sans" charset="0"/>
        </a:defRPr>
      </a:lvl1pPr>
      <a:lvl2pPr algn="ctr" rtl="0" fontAlgn="base">
        <a:spcBef>
          <a:spcPct val="0"/>
        </a:spcBef>
        <a:spcAft>
          <a:spcPct val="0"/>
        </a:spcAft>
        <a:defRPr sz="2700">
          <a:solidFill>
            <a:schemeClr val="tx1"/>
          </a:solidFill>
          <a:latin typeface="+mn-lt"/>
          <a:ea typeface="+mn-ea"/>
          <a:cs typeface="+mn-cs"/>
          <a:sym typeface="Gill Sans" charset="0"/>
        </a:defRPr>
      </a:lvl2pPr>
      <a:lvl3pPr algn="ctr" rtl="0" fontAlgn="base">
        <a:spcBef>
          <a:spcPct val="0"/>
        </a:spcBef>
        <a:spcAft>
          <a:spcPct val="0"/>
        </a:spcAft>
        <a:defRPr sz="2700">
          <a:solidFill>
            <a:schemeClr val="tx1"/>
          </a:solidFill>
          <a:latin typeface="+mn-lt"/>
          <a:ea typeface="+mn-ea"/>
          <a:cs typeface="+mn-cs"/>
          <a:sym typeface="Gill Sans" charset="0"/>
        </a:defRPr>
      </a:lvl3pPr>
      <a:lvl4pPr algn="ctr" rtl="0" fontAlgn="base">
        <a:spcBef>
          <a:spcPct val="0"/>
        </a:spcBef>
        <a:spcAft>
          <a:spcPct val="0"/>
        </a:spcAft>
        <a:defRPr sz="2700">
          <a:solidFill>
            <a:schemeClr val="tx1"/>
          </a:solidFill>
          <a:latin typeface="+mn-lt"/>
          <a:ea typeface="+mn-ea"/>
          <a:cs typeface="+mn-cs"/>
          <a:sym typeface="Gill Sans" charset="0"/>
        </a:defRPr>
      </a:lvl4pPr>
      <a:lvl5pPr algn="ctr" rtl="0" fontAlgn="base">
        <a:spcBef>
          <a:spcPct val="0"/>
        </a:spcBef>
        <a:spcAft>
          <a:spcPct val="0"/>
        </a:spcAft>
        <a:defRPr sz="2700">
          <a:solidFill>
            <a:schemeClr val="tx1"/>
          </a:solidFill>
          <a:latin typeface="+mn-lt"/>
          <a:ea typeface="+mn-ea"/>
          <a:cs typeface="+mn-cs"/>
          <a:sym typeface="Gill Sans" charset="0"/>
        </a:defRPr>
      </a:lvl5pPr>
      <a:lvl6pPr marL="344409" algn="ctr" rtl="0" fontAlgn="base">
        <a:spcBef>
          <a:spcPct val="0"/>
        </a:spcBef>
        <a:spcAft>
          <a:spcPct val="0"/>
        </a:spcAft>
        <a:defRPr sz="2700">
          <a:solidFill>
            <a:schemeClr val="tx1"/>
          </a:solidFill>
          <a:latin typeface="+mn-lt"/>
          <a:ea typeface="+mn-ea"/>
          <a:cs typeface="+mn-cs"/>
          <a:sym typeface="Gill Sans" charset="0"/>
        </a:defRPr>
      </a:lvl6pPr>
      <a:lvl7pPr marL="688818" algn="ctr" rtl="0" fontAlgn="base">
        <a:spcBef>
          <a:spcPct val="0"/>
        </a:spcBef>
        <a:spcAft>
          <a:spcPct val="0"/>
        </a:spcAft>
        <a:defRPr sz="2700">
          <a:solidFill>
            <a:schemeClr val="tx1"/>
          </a:solidFill>
          <a:latin typeface="+mn-lt"/>
          <a:ea typeface="+mn-ea"/>
          <a:cs typeface="+mn-cs"/>
          <a:sym typeface="Gill Sans" charset="0"/>
        </a:defRPr>
      </a:lvl7pPr>
      <a:lvl8pPr marL="1033226" algn="ctr" rtl="0" fontAlgn="base">
        <a:spcBef>
          <a:spcPct val="0"/>
        </a:spcBef>
        <a:spcAft>
          <a:spcPct val="0"/>
        </a:spcAft>
        <a:defRPr sz="2700">
          <a:solidFill>
            <a:schemeClr val="tx1"/>
          </a:solidFill>
          <a:latin typeface="+mn-lt"/>
          <a:ea typeface="+mn-ea"/>
          <a:cs typeface="+mn-cs"/>
          <a:sym typeface="Gill Sans" charset="0"/>
        </a:defRPr>
      </a:lvl8pPr>
      <a:lvl9pPr marL="1377635" algn="ctr" rtl="0" fontAlgn="base">
        <a:spcBef>
          <a:spcPct val="0"/>
        </a:spcBef>
        <a:spcAft>
          <a:spcPct val="0"/>
        </a:spcAft>
        <a:defRPr sz="2700">
          <a:solidFill>
            <a:schemeClr val="tx1"/>
          </a:solidFill>
          <a:latin typeface="+mn-lt"/>
          <a:ea typeface="+mn-ea"/>
          <a:cs typeface="+mn-cs"/>
          <a:sym typeface="Gill Sans" charset="0"/>
        </a:defRPr>
      </a:lvl9pPr>
    </p:bodyStyle>
    <p:otherStyle>
      <a:defPPr>
        <a:defRPr lang="en-US"/>
      </a:defPPr>
      <a:lvl1pPr marL="0" algn="l" defTabSz="344409" rtl="0" eaLnBrk="1" latinLnBrk="0" hangingPunct="1">
        <a:defRPr sz="1400" kern="1200">
          <a:solidFill>
            <a:schemeClr val="tx1"/>
          </a:solidFill>
          <a:latin typeface="+mn-lt"/>
          <a:ea typeface="+mn-ea"/>
          <a:cs typeface="+mn-cs"/>
        </a:defRPr>
      </a:lvl1pPr>
      <a:lvl2pPr marL="344409" algn="l" defTabSz="344409" rtl="0" eaLnBrk="1" latinLnBrk="0" hangingPunct="1">
        <a:defRPr sz="1400" kern="1200">
          <a:solidFill>
            <a:schemeClr val="tx1"/>
          </a:solidFill>
          <a:latin typeface="+mn-lt"/>
          <a:ea typeface="+mn-ea"/>
          <a:cs typeface="+mn-cs"/>
        </a:defRPr>
      </a:lvl2pPr>
      <a:lvl3pPr marL="688818" algn="l" defTabSz="344409" rtl="0" eaLnBrk="1" latinLnBrk="0" hangingPunct="1">
        <a:defRPr sz="1400" kern="1200">
          <a:solidFill>
            <a:schemeClr val="tx1"/>
          </a:solidFill>
          <a:latin typeface="+mn-lt"/>
          <a:ea typeface="+mn-ea"/>
          <a:cs typeface="+mn-cs"/>
        </a:defRPr>
      </a:lvl3pPr>
      <a:lvl4pPr marL="1033226" algn="l" defTabSz="344409" rtl="0" eaLnBrk="1" latinLnBrk="0" hangingPunct="1">
        <a:defRPr sz="1400" kern="1200">
          <a:solidFill>
            <a:schemeClr val="tx1"/>
          </a:solidFill>
          <a:latin typeface="+mn-lt"/>
          <a:ea typeface="+mn-ea"/>
          <a:cs typeface="+mn-cs"/>
        </a:defRPr>
      </a:lvl4pPr>
      <a:lvl5pPr marL="1377635" algn="l" defTabSz="344409" rtl="0" eaLnBrk="1" latinLnBrk="0" hangingPunct="1">
        <a:defRPr sz="1400" kern="1200">
          <a:solidFill>
            <a:schemeClr val="tx1"/>
          </a:solidFill>
          <a:latin typeface="+mn-lt"/>
          <a:ea typeface="+mn-ea"/>
          <a:cs typeface="+mn-cs"/>
        </a:defRPr>
      </a:lvl5pPr>
      <a:lvl6pPr marL="1722044" algn="l" defTabSz="344409" rtl="0" eaLnBrk="1" latinLnBrk="0" hangingPunct="1">
        <a:defRPr sz="1400" kern="1200">
          <a:solidFill>
            <a:schemeClr val="tx1"/>
          </a:solidFill>
          <a:latin typeface="+mn-lt"/>
          <a:ea typeface="+mn-ea"/>
          <a:cs typeface="+mn-cs"/>
        </a:defRPr>
      </a:lvl6pPr>
      <a:lvl7pPr marL="2066453" algn="l" defTabSz="344409" rtl="0" eaLnBrk="1" latinLnBrk="0" hangingPunct="1">
        <a:defRPr sz="1400" kern="1200">
          <a:solidFill>
            <a:schemeClr val="tx1"/>
          </a:solidFill>
          <a:latin typeface="+mn-lt"/>
          <a:ea typeface="+mn-ea"/>
          <a:cs typeface="+mn-cs"/>
        </a:defRPr>
      </a:lvl7pPr>
      <a:lvl8pPr marL="2410861" algn="l" defTabSz="344409" rtl="0" eaLnBrk="1" latinLnBrk="0" hangingPunct="1">
        <a:defRPr sz="1400" kern="1200">
          <a:solidFill>
            <a:schemeClr val="tx1"/>
          </a:solidFill>
          <a:latin typeface="+mn-lt"/>
          <a:ea typeface="+mn-ea"/>
          <a:cs typeface="+mn-cs"/>
        </a:defRPr>
      </a:lvl8pPr>
      <a:lvl9pPr marL="2755270" algn="l" defTabSz="344409" rtl="0" eaLnBrk="1" latinLnBrk="0" hangingPunct="1">
        <a:defRPr sz="1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1004590" y="178594"/>
            <a:ext cx="827782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ctr" anchorCtr="0" compatLnSpc="1">
            <a:prstTxWarp prst="textNoShape">
              <a:avLst/>
            </a:prstTxWarp>
          </a:bodyPr>
          <a:lstStyle/>
          <a:p>
            <a:pPr lvl="0"/>
            <a:r>
              <a:rPr lang="en-US">
                <a:sym typeface="Gill Sans" charset="0"/>
              </a:rPr>
              <a:t>Click to edit Master title style</a:t>
            </a:r>
          </a:p>
        </p:txBody>
      </p:sp>
      <p:sp>
        <p:nvSpPr>
          <p:cNvPr id="16386" name="Rectangle 2"/>
          <p:cNvSpPr>
            <a:spLocks noGrp="1" noChangeArrowheads="1"/>
          </p:cNvSpPr>
          <p:nvPr>
            <p:ph type="body" idx="1"/>
          </p:nvPr>
        </p:nvSpPr>
        <p:spPr bwMode="auto">
          <a:xfrm>
            <a:off x="1004590" y="1946672"/>
            <a:ext cx="8277820"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xmlns:p14="http://schemas.microsoft.com/office/powerpoint/2010/main"/>
  <p:txStyles>
    <p:titleStyle>
      <a:lvl1pPr algn="ctr" rtl="0" fontAlgn="base">
        <a:spcBef>
          <a:spcPct val="0"/>
        </a:spcBef>
        <a:spcAft>
          <a:spcPct val="0"/>
        </a:spcAft>
        <a:defRPr sz="6300">
          <a:solidFill>
            <a:schemeClr val="tx1"/>
          </a:solidFill>
          <a:latin typeface="+mj-lt"/>
          <a:ea typeface="+mj-ea"/>
          <a:cs typeface="+mj-cs"/>
          <a:sym typeface="Gill Sans" charset="0"/>
        </a:defRPr>
      </a:lvl1pPr>
      <a:lvl2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5pPr>
      <a:lvl6pPr marL="344409"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6pPr>
      <a:lvl7pPr marL="688818"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7pPr>
      <a:lvl8pPr marL="1033226"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8pPr>
      <a:lvl9pPr marL="1377635"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9pPr>
    </p:titleStyle>
    <p:bodyStyle>
      <a:lvl1pPr marL="631416"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1pPr>
      <a:lvl2pPr marL="966258"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2pPr>
      <a:lvl3pPr marL="1301100"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3pPr>
      <a:lvl4pPr marL="1635942"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4pPr>
      <a:lvl5pPr marL="1970783"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5pPr>
      <a:lvl6pPr marL="2315192"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6pPr>
      <a:lvl7pPr marL="2659601"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7pPr>
      <a:lvl8pPr marL="3004010"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8pPr>
      <a:lvl9pPr marL="3348419"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344409" rtl="0" eaLnBrk="1" latinLnBrk="0" hangingPunct="1">
        <a:defRPr sz="1400" kern="1200">
          <a:solidFill>
            <a:schemeClr val="tx1"/>
          </a:solidFill>
          <a:latin typeface="+mn-lt"/>
          <a:ea typeface="+mn-ea"/>
          <a:cs typeface="+mn-cs"/>
        </a:defRPr>
      </a:lvl1pPr>
      <a:lvl2pPr marL="344409" algn="l" defTabSz="344409" rtl="0" eaLnBrk="1" latinLnBrk="0" hangingPunct="1">
        <a:defRPr sz="1400" kern="1200">
          <a:solidFill>
            <a:schemeClr val="tx1"/>
          </a:solidFill>
          <a:latin typeface="+mn-lt"/>
          <a:ea typeface="+mn-ea"/>
          <a:cs typeface="+mn-cs"/>
        </a:defRPr>
      </a:lvl2pPr>
      <a:lvl3pPr marL="688818" algn="l" defTabSz="344409" rtl="0" eaLnBrk="1" latinLnBrk="0" hangingPunct="1">
        <a:defRPr sz="1400" kern="1200">
          <a:solidFill>
            <a:schemeClr val="tx1"/>
          </a:solidFill>
          <a:latin typeface="+mn-lt"/>
          <a:ea typeface="+mn-ea"/>
          <a:cs typeface="+mn-cs"/>
        </a:defRPr>
      </a:lvl3pPr>
      <a:lvl4pPr marL="1033226" algn="l" defTabSz="344409" rtl="0" eaLnBrk="1" latinLnBrk="0" hangingPunct="1">
        <a:defRPr sz="1400" kern="1200">
          <a:solidFill>
            <a:schemeClr val="tx1"/>
          </a:solidFill>
          <a:latin typeface="+mn-lt"/>
          <a:ea typeface="+mn-ea"/>
          <a:cs typeface="+mn-cs"/>
        </a:defRPr>
      </a:lvl4pPr>
      <a:lvl5pPr marL="1377635" algn="l" defTabSz="344409" rtl="0" eaLnBrk="1" latinLnBrk="0" hangingPunct="1">
        <a:defRPr sz="1400" kern="1200">
          <a:solidFill>
            <a:schemeClr val="tx1"/>
          </a:solidFill>
          <a:latin typeface="+mn-lt"/>
          <a:ea typeface="+mn-ea"/>
          <a:cs typeface="+mn-cs"/>
        </a:defRPr>
      </a:lvl5pPr>
      <a:lvl6pPr marL="1722044" algn="l" defTabSz="344409" rtl="0" eaLnBrk="1" latinLnBrk="0" hangingPunct="1">
        <a:defRPr sz="1400" kern="1200">
          <a:solidFill>
            <a:schemeClr val="tx1"/>
          </a:solidFill>
          <a:latin typeface="+mn-lt"/>
          <a:ea typeface="+mn-ea"/>
          <a:cs typeface="+mn-cs"/>
        </a:defRPr>
      </a:lvl6pPr>
      <a:lvl7pPr marL="2066453" algn="l" defTabSz="344409" rtl="0" eaLnBrk="1" latinLnBrk="0" hangingPunct="1">
        <a:defRPr sz="1400" kern="1200">
          <a:solidFill>
            <a:schemeClr val="tx1"/>
          </a:solidFill>
          <a:latin typeface="+mn-lt"/>
          <a:ea typeface="+mn-ea"/>
          <a:cs typeface="+mn-cs"/>
        </a:defRPr>
      </a:lvl7pPr>
      <a:lvl8pPr marL="2410861" algn="l" defTabSz="344409" rtl="0" eaLnBrk="1" latinLnBrk="0" hangingPunct="1">
        <a:defRPr sz="1400" kern="1200">
          <a:solidFill>
            <a:schemeClr val="tx1"/>
          </a:solidFill>
          <a:latin typeface="+mn-lt"/>
          <a:ea typeface="+mn-ea"/>
          <a:cs typeface="+mn-cs"/>
        </a:defRPr>
      </a:lvl8pPr>
      <a:lvl9pPr marL="2755270" algn="l" defTabSz="344409" rtl="0" eaLnBrk="1" latinLnBrk="0" hangingPunct="1">
        <a:defRPr sz="1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771023" y="383977"/>
            <a:ext cx="8743699" cy="15984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81808" bIns="38268" numCol="1" anchor="ctr" anchorCtr="0" compatLnSpc="1">
            <a:prstTxWarp prst="textNoShape">
              <a:avLst/>
            </a:prstTxWarp>
          </a:bodyPr>
          <a:lstStyle/>
          <a:p>
            <a:pPr lvl="0"/>
            <a:r>
              <a:rPr lang="en-US">
                <a:sym typeface="Arial" charset="0"/>
              </a:rPr>
              <a:t>Click to edit Master title style</a:t>
            </a:r>
          </a:p>
        </p:txBody>
      </p:sp>
      <p:sp>
        <p:nvSpPr>
          <p:cNvPr id="17410" name="Rectangle 2"/>
          <p:cNvSpPr>
            <a:spLocks noGrp="1" noChangeArrowheads="1"/>
          </p:cNvSpPr>
          <p:nvPr>
            <p:ph type="body" idx="1"/>
          </p:nvPr>
        </p:nvSpPr>
        <p:spPr bwMode="auto">
          <a:xfrm>
            <a:off x="771023" y="1982391"/>
            <a:ext cx="8743699" cy="4875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81808" bIns="38268"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xmlns:p14="http://schemas.microsoft.com/office/powerpoint/2010/main"/>
  <p:txStyles>
    <p:titleStyle>
      <a:lvl1pPr marL="4783" algn="ctr" rtl="0" fontAlgn="base">
        <a:spcBef>
          <a:spcPct val="0"/>
        </a:spcBef>
        <a:spcAft>
          <a:spcPct val="0"/>
        </a:spcAft>
        <a:defRPr sz="4700">
          <a:solidFill>
            <a:schemeClr val="tx1"/>
          </a:solidFill>
          <a:latin typeface="+mj-lt"/>
          <a:ea typeface="+mj-ea"/>
          <a:cs typeface="+mj-cs"/>
          <a:sym typeface="Arial" charset="0"/>
        </a:defRPr>
      </a:lvl1pPr>
      <a:lvl2pPr marL="4783"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2pPr>
      <a:lvl3pPr marL="4783"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3pPr>
      <a:lvl4pPr marL="4783"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4pPr>
      <a:lvl5pPr marL="4783"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5pPr>
      <a:lvl6pPr marL="349192"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6pPr>
      <a:lvl7pPr marL="693601"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7pPr>
      <a:lvl8pPr marL="1038010"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8pPr>
      <a:lvl9pPr marL="1382418"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9pPr>
    </p:titleStyle>
    <p:bodyStyle>
      <a:lvl1pPr marL="288204" indent="-258307" algn="l" rtl="0" fontAlgn="base">
        <a:spcBef>
          <a:spcPts val="829"/>
        </a:spcBef>
        <a:spcAft>
          <a:spcPct val="0"/>
        </a:spcAft>
        <a:buSzPct val="100000"/>
        <a:buFont typeface="Arial" charset="0"/>
        <a:buChar char="•"/>
        <a:defRPr sz="3300">
          <a:solidFill>
            <a:schemeClr val="tx1"/>
          </a:solidFill>
          <a:latin typeface="+mn-lt"/>
          <a:ea typeface="+mn-ea"/>
          <a:cs typeface="+mn-cs"/>
          <a:sym typeface="Arial" charset="0"/>
        </a:defRPr>
      </a:lvl1pPr>
      <a:lvl2pPr marL="551294" indent="-215255" algn="l" rtl="0" fontAlgn="base">
        <a:spcBef>
          <a:spcPts val="678"/>
        </a:spcBef>
        <a:spcAft>
          <a:spcPct val="0"/>
        </a:spcAft>
        <a:buSzPct val="100000"/>
        <a:buFont typeface="Arial" charset="0"/>
        <a:buChar char="–"/>
        <a:defRPr sz="2900">
          <a:solidFill>
            <a:schemeClr val="tx1"/>
          </a:solidFill>
          <a:latin typeface="+mn-lt"/>
          <a:ea typeface="+mn-ea"/>
          <a:cs typeface="+mn-cs"/>
          <a:sym typeface="Arial" charset="0"/>
        </a:defRPr>
      </a:lvl2pPr>
      <a:lvl3pPr marL="852651" indent="-172204" algn="l" rtl="0" fontAlgn="base">
        <a:spcBef>
          <a:spcPts val="603"/>
        </a:spcBef>
        <a:spcAft>
          <a:spcPct val="0"/>
        </a:spcAft>
        <a:buSzPct val="100000"/>
        <a:buFont typeface="Arial" charset="0"/>
        <a:buChar char="•"/>
        <a:defRPr sz="2600">
          <a:solidFill>
            <a:schemeClr val="tx1"/>
          </a:solidFill>
          <a:latin typeface="+mn-lt"/>
          <a:ea typeface="+mn-ea"/>
          <a:cs typeface="+mn-cs"/>
          <a:sym typeface="Arial" charset="0"/>
        </a:defRPr>
      </a:lvl3pPr>
      <a:lvl4pPr marL="1197060" indent="-172204" algn="l" rtl="0" fontAlgn="base">
        <a:spcBef>
          <a:spcPts val="527"/>
        </a:spcBef>
        <a:spcAft>
          <a:spcPct val="0"/>
        </a:spcAft>
        <a:buSzPct val="100000"/>
        <a:buFont typeface="Arial" charset="0"/>
        <a:buChar char="–"/>
        <a:defRPr sz="2100">
          <a:solidFill>
            <a:schemeClr val="tx1"/>
          </a:solidFill>
          <a:latin typeface="+mn-lt"/>
          <a:ea typeface="+mn-ea"/>
          <a:cs typeface="+mn-cs"/>
          <a:sym typeface="Arial" charset="0"/>
        </a:defRPr>
      </a:lvl4pPr>
      <a:lvl5pPr marL="1541469" indent="-172204" algn="l" rtl="0" fontAlgn="base">
        <a:spcBef>
          <a:spcPts val="527"/>
        </a:spcBef>
        <a:spcAft>
          <a:spcPct val="0"/>
        </a:spcAft>
        <a:buSzPct val="100000"/>
        <a:buFont typeface="Arial" charset="0"/>
        <a:buChar char="»"/>
        <a:defRPr sz="2100">
          <a:solidFill>
            <a:schemeClr val="tx1"/>
          </a:solidFill>
          <a:latin typeface="+mn-lt"/>
          <a:ea typeface="+mn-ea"/>
          <a:cs typeface="+mn-cs"/>
          <a:sym typeface="Arial" charset="0"/>
        </a:defRPr>
      </a:lvl5pPr>
      <a:lvl6pPr marL="1885878" indent="-172204" algn="l" rtl="0" fontAlgn="base">
        <a:spcBef>
          <a:spcPts val="527"/>
        </a:spcBef>
        <a:spcAft>
          <a:spcPct val="0"/>
        </a:spcAft>
        <a:buSzPct val="100000"/>
        <a:buFont typeface="Arial" charset="0"/>
        <a:buChar char="»"/>
        <a:defRPr sz="2100">
          <a:solidFill>
            <a:schemeClr val="tx1"/>
          </a:solidFill>
          <a:latin typeface="+mn-lt"/>
          <a:ea typeface="+mn-ea"/>
          <a:cs typeface="+mn-cs"/>
          <a:sym typeface="Arial" charset="0"/>
        </a:defRPr>
      </a:lvl6pPr>
      <a:lvl7pPr marL="2230286" indent="-172204" algn="l" rtl="0" fontAlgn="base">
        <a:spcBef>
          <a:spcPts val="527"/>
        </a:spcBef>
        <a:spcAft>
          <a:spcPct val="0"/>
        </a:spcAft>
        <a:buSzPct val="100000"/>
        <a:buFont typeface="Arial" charset="0"/>
        <a:buChar char="»"/>
        <a:defRPr sz="2100">
          <a:solidFill>
            <a:schemeClr val="tx1"/>
          </a:solidFill>
          <a:latin typeface="+mn-lt"/>
          <a:ea typeface="+mn-ea"/>
          <a:cs typeface="+mn-cs"/>
          <a:sym typeface="Arial" charset="0"/>
        </a:defRPr>
      </a:lvl7pPr>
      <a:lvl8pPr marL="2574695" indent="-172204" algn="l" rtl="0" fontAlgn="base">
        <a:spcBef>
          <a:spcPts val="527"/>
        </a:spcBef>
        <a:spcAft>
          <a:spcPct val="0"/>
        </a:spcAft>
        <a:buSzPct val="100000"/>
        <a:buFont typeface="Arial" charset="0"/>
        <a:buChar char="»"/>
        <a:defRPr sz="2100">
          <a:solidFill>
            <a:schemeClr val="tx1"/>
          </a:solidFill>
          <a:latin typeface="+mn-lt"/>
          <a:ea typeface="+mn-ea"/>
          <a:cs typeface="+mn-cs"/>
          <a:sym typeface="Arial" charset="0"/>
        </a:defRPr>
      </a:lvl8pPr>
      <a:lvl9pPr marL="2919104" indent="-172204" algn="l" rtl="0" fontAlgn="base">
        <a:spcBef>
          <a:spcPts val="527"/>
        </a:spcBef>
        <a:spcAft>
          <a:spcPct val="0"/>
        </a:spcAft>
        <a:buSzPct val="100000"/>
        <a:buFont typeface="Arial" charset="0"/>
        <a:buChar char="»"/>
        <a:defRPr sz="2100">
          <a:solidFill>
            <a:schemeClr val="tx1"/>
          </a:solidFill>
          <a:latin typeface="+mn-lt"/>
          <a:ea typeface="+mn-ea"/>
          <a:cs typeface="+mn-cs"/>
          <a:sym typeface="Arial" charset="0"/>
        </a:defRPr>
      </a:lvl9pPr>
    </p:bodyStyle>
    <p:otherStyle>
      <a:defPPr>
        <a:defRPr lang="en-US"/>
      </a:defPPr>
      <a:lvl1pPr marL="0" algn="l" defTabSz="344409" rtl="0" eaLnBrk="1" latinLnBrk="0" hangingPunct="1">
        <a:defRPr sz="1400" kern="1200">
          <a:solidFill>
            <a:schemeClr val="tx1"/>
          </a:solidFill>
          <a:latin typeface="+mn-lt"/>
          <a:ea typeface="+mn-ea"/>
          <a:cs typeface="+mn-cs"/>
        </a:defRPr>
      </a:lvl1pPr>
      <a:lvl2pPr marL="344409" algn="l" defTabSz="344409" rtl="0" eaLnBrk="1" latinLnBrk="0" hangingPunct="1">
        <a:defRPr sz="1400" kern="1200">
          <a:solidFill>
            <a:schemeClr val="tx1"/>
          </a:solidFill>
          <a:latin typeface="+mn-lt"/>
          <a:ea typeface="+mn-ea"/>
          <a:cs typeface="+mn-cs"/>
        </a:defRPr>
      </a:lvl2pPr>
      <a:lvl3pPr marL="688818" algn="l" defTabSz="344409" rtl="0" eaLnBrk="1" latinLnBrk="0" hangingPunct="1">
        <a:defRPr sz="1400" kern="1200">
          <a:solidFill>
            <a:schemeClr val="tx1"/>
          </a:solidFill>
          <a:latin typeface="+mn-lt"/>
          <a:ea typeface="+mn-ea"/>
          <a:cs typeface="+mn-cs"/>
        </a:defRPr>
      </a:lvl3pPr>
      <a:lvl4pPr marL="1033226" algn="l" defTabSz="344409" rtl="0" eaLnBrk="1" latinLnBrk="0" hangingPunct="1">
        <a:defRPr sz="1400" kern="1200">
          <a:solidFill>
            <a:schemeClr val="tx1"/>
          </a:solidFill>
          <a:latin typeface="+mn-lt"/>
          <a:ea typeface="+mn-ea"/>
          <a:cs typeface="+mn-cs"/>
        </a:defRPr>
      </a:lvl4pPr>
      <a:lvl5pPr marL="1377635" algn="l" defTabSz="344409" rtl="0" eaLnBrk="1" latinLnBrk="0" hangingPunct="1">
        <a:defRPr sz="1400" kern="1200">
          <a:solidFill>
            <a:schemeClr val="tx1"/>
          </a:solidFill>
          <a:latin typeface="+mn-lt"/>
          <a:ea typeface="+mn-ea"/>
          <a:cs typeface="+mn-cs"/>
        </a:defRPr>
      </a:lvl5pPr>
      <a:lvl6pPr marL="1722044" algn="l" defTabSz="344409" rtl="0" eaLnBrk="1" latinLnBrk="0" hangingPunct="1">
        <a:defRPr sz="1400" kern="1200">
          <a:solidFill>
            <a:schemeClr val="tx1"/>
          </a:solidFill>
          <a:latin typeface="+mn-lt"/>
          <a:ea typeface="+mn-ea"/>
          <a:cs typeface="+mn-cs"/>
        </a:defRPr>
      </a:lvl6pPr>
      <a:lvl7pPr marL="2066453" algn="l" defTabSz="344409" rtl="0" eaLnBrk="1" latinLnBrk="0" hangingPunct="1">
        <a:defRPr sz="1400" kern="1200">
          <a:solidFill>
            <a:schemeClr val="tx1"/>
          </a:solidFill>
          <a:latin typeface="+mn-lt"/>
          <a:ea typeface="+mn-ea"/>
          <a:cs typeface="+mn-cs"/>
        </a:defRPr>
      </a:lvl7pPr>
      <a:lvl8pPr marL="2410861" algn="l" defTabSz="344409" rtl="0" eaLnBrk="1" latinLnBrk="0" hangingPunct="1">
        <a:defRPr sz="1400" kern="1200">
          <a:solidFill>
            <a:schemeClr val="tx1"/>
          </a:solidFill>
          <a:latin typeface="+mn-lt"/>
          <a:ea typeface="+mn-ea"/>
          <a:cs typeface="+mn-cs"/>
        </a:defRPr>
      </a:lvl8pPr>
      <a:lvl9pPr marL="2755270" algn="l" defTabSz="344409"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771023" y="383977"/>
            <a:ext cx="8743699" cy="15984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81808" bIns="38268" numCol="1" anchor="ctr" anchorCtr="0" compatLnSpc="1">
            <a:prstTxWarp prst="textNoShape">
              <a:avLst/>
            </a:prstTxWarp>
          </a:bodyPr>
          <a:lstStyle/>
          <a:p>
            <a:pPr lvl="0"/>
            <a:r>
              <a:rPr lang="en-US">
                <a:sym typeface="Arial" charset="0"/>
              </a:rPr>
              <a:t>Click to edit Master title style</a:t>
            </a:r>
          </a:p>
        </p:txBody>
      </p:sp>
      <p:sp>
        <p:nvSpPr>
          <p:cNvPr id="2050" name="Rectangle 2"/>
          <p:cNvSpPr>
            <a:spLocks noGrp="1" noChangeArrowheads="1"/>
          </p:cNvSpPr>
          <p:nvPr>
            <p:ph type="body" idx="1"/>
          </p:nvPr>
        </p:nvSpPr>
        <p:spPr bwMode="auto">
          <a:xfrm>
            <a:off x="771023" y="1982391"/>
            <a:ext cx="8743699" cy="4875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81808" bIns="38268"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xmlns:p14="http://schemas.microsoft.com/office/powerpoint/2010/main"/>
  <p:txStyles>
    <p:titleStyle>
      <a:lvl1pPr marL="4783" algn="ctr" rtl="0" fontAlgn="base">
        <a:spcBef>
          <a:spcPct val="0"/>
        </a:spcBef>
        <a:spcAft>
          <a:spcPct val="0"/>
        </a:spcAft>
        <a:defRPr sz="4700">
          <a:solidFill>
            <a:schemeClr val="tx1"/>
          </a:solidFill>
          <a:latin typeface="+mj-lt"/>
          <a:ea typeface="+mj-ea"/>
          <a:cs typeface="+mj-cs"/>
          <a:sym typeface="Arial" charset="0"/>
        </a:defRPr>
      </a:lvl1pPr>
      <a:lvl2pPr marL="4783"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2pPr>
      <a:lvl3pPr marL="4783"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3pPr>
      <a:lvl4pPr marL="4783"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4pPr>
      <a:lvl5pPr marL="4783"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5pPr>
      <a:lvl6pPr marL="349192"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6pPr>
      <a:lvl7pPr marL="693601"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7pPr>
      <a:lvl8pPr marL="1038010"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8pPr>
      <a:lvl9pPr marL="1382418"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9pPr>
    </p:titleStyle>
    <p:bodyStyle>
      <a:lvl1pPr marL="288204" indent="-258307" algn="l" rtl="0" fontAlgn="base">
        <a:spcBef>
          <a:spcPts val="829"/>
        </a:spcBef>
        <a:spcAft>
          <a:spcPct val="0"/>
        </a:spcAft>
        <a:buSzPct val="100000"/>
        <a:buFont typeface="Arial" charset="0"/>
        <a:buChar char="•"/>
        <a:defRPr sz="3300">
          <a:solidFill>
            <a:schemeClr val="tx1"/>
          </a:solidFill>
          <a:latin typeface="+mn-lt"/>
          <a:ea typeface="+mn-ea"/>
          <a:cs typeface="+mn-cs"/>
          <a:sym typeface="Arial" charset="0"/>
        </a:defRPr>
      </a:lvl1pPr>
      <a:lvl2pPr marL="551294" indent="-215255" algn="l" rtl="0" fontAlgn="base">
        <a:spcBef>
          <a:spcPts val="678"/>
        </a:spcBef>
        <a:spcAft>
          <a:spcPct val="0"/>
        </a:spcAft>
        <a:buSzPct val="100000"/>
        <a:buFont typeface="Arial" charset="0"/>
        <a:buChar char="–"/>
        <a:defRPr sz="2900">
          <a:solidFill>
            <a:schemeClr val="tx1"/>
          </a:solidFill>
          <a:latin typeface="+mn-lt"/>
          <a:ea typeface="+mn-ea"/>
          <a:cs typeface="+mn-cs"/>
          <a:sym typeface="Arial" charset="0"/>
        </a:defRPr>
      </a:lvl2pPr>
      <a:lvl3pPr marL="852651" indent="-172204" algn="l" rtl="0" fontAlgn="base">
        <a:spcBef>
          <a:spcPts val="603"/>
        </a:spcBef>
        <a:spcAft>
          <a:spcPct val="0"/>
        </a:spcAft>
        <a:buSzPct val="100000"/>
        <a:buFont typeface="Arial" charset="0"/>
        <a:buChar char="•"/>
        <a:defRPr sz="2600">
          <a:solidFill>
            <a:schemeClr val="tx1"/>
          </a:solidFill>
          <a:latin typeface="+mn-lt"/>
          <a:ea typeface="+mn-ea"/>
          <a:cs typeface="+mn-cs"/>
          <a:sym typeface="Arial" charset="0"/>
        </a:defRPr>
      </a:lvl3pPr>
      <a:lvl4pPr marL="1197060" indent="-172204" algn="l" rtl="0" fontAlgn="base">
        <a:spcBef>
          <a:spcPts val="527"/>
        </a:spcBef>
        <a:spcAft>
          <a:spcPct val="0"/>
        </a:spcAft>
        <a:buSzPct val="100000"/>
        <a:buFont typeface="Arial" charset="0"/>
        <a:buChar char="–"/>
        <a:defRPr sz="2100">
          <a:solidFill>
            <a:schemeClr val="tx1"/>
          </a:solidFill>
          <a:latin typeface="+mn-lt"/>
          <a:ea typeface="+mn-ea"/>
          <a:cs typeface="+mn-cs"/>
          <a:sym typeface="Arial" charset="0"/>
        </a:defRPr>
      </a:lvl4pPr>
      <a:lvl5pPr marL="1541469" indent="-172204" algn="l" rtl="0" fontAlgn="base">
        <a:spcBef>
          <a:spcPts val="527"/>
        </a:spcBef>
        <a:spcAft>
          <a:spcPct val="0"/>
        </a:spcAft>
        <a:buSzPct val="100000"/>
        <a:buFont typeface="Arial" charset="0"/>
        <a:buChar char="»"/>
        <a:defRPr sz="2100">
          <a:solidFill>
            <a:schemeClr val="tx1"/>
          </a:solidFill>
          <a:latin typeface="+mn-lt"/>
          <a:ea typeface="+mn-ea"/>
          <a:cs typeface="+mn-cs"/>
          <a:sym typeface="Arial" charset="0"/>
        </a:defRPr>
      </a:lvl5pPr>
      <a:lvl6pPr marL="1885878" indent="-172204" algn="l" rtl="0" fontAlgn="base">
        <a:spcBef>
          <a:spcPts val="527"/>
        </a:spcBef>
        <a:spcAft>
          <a:spcPct val="0"/>
        </a:spcAft>
        <a:buSzPct val="100000"/>
        <a:buFont typeface="Arial" charset="0"/>
        <a:buChar char="»"/>
        <a:defRPr sz="2100">
          <a:solidFill>
            <a:schemeClr val="tx1"/>
          </a:solidFill>
          <a:latin typeface="+mn-lt"/>
          <a:ea typeface="+mn-ea"/>
          <a:cs typeface="+mn-cs"/>
          <a:sym typeface="Arial" charset="0"/>
        </a:defRPr>
      </a:lvl6pPr>
      <a:lvl7pPr marL="2230286" indent="-172204" algn="l" rtl="0" fontAlgn="base">
        <a:spcBef>
          <a:spcPts val="527"/>
        </a:spcBef>
        <a:spcAft>
          <a:spcPct val="0"/>
        </a:spcAft>
        <a:buSzPct val="100000"/>
        <a:buFont typeface="Arial" charset="0"/>
        <a:buChar char="»"/>
        <a:defRPr sz="2100">
          <a:solidFill>
            <a:schemeClr val="tx1"/>
          </a:solidFill>
          <a:latin typeface="+mn-lt"/>
          <a:ea typeface="+mn-ea"/>
          <a:cs typeface="+mn-cs"/>
          <a:sym typeface="Arial" charset="0"/>
        </a:defRPr>
      </a:lvl7pPr>
      <a:lvl8pPr marL="2574695" indent="-172204" algn="l" rtl="0" fontAlgn="base">
        <a:spcBef>
          <a:spcPts val="527"/>
        </a:spcBef>
        <a:spcAft>
          <a:spcPct val="0"/>
        </a:spcAft>
        <a:buSzPct val="100000"/>
        <a:buFont typeface="Arial" charset="0"/>
        <a:buChar char="»"/>
        <a:defRPr sz="2100">
          <a:solidFill>
            <a:schemeClr val="tx1"/>
          </a:solidFill>
          <a:latin typeface="+mn-lt"/>
          <a:ea typeface="+mn-ea"/>
          <a:cs typeface="+mn-cs"/>
          <a:sym typeface="Arial" charset="0"/>
        </a:defRPr>
      </a:lvl8pPr>
      <a:lvl9pPr marL="2919104" indent="-172204" algn="l" rtl="0" fontAlgn="base">
        <a:spcBef>
          <a:spcPts val="527"/>
        </a:spcBef>
        <a:spcAft>
          <a:spcPct val="0"/>
        </a:spcAft>
        <a:buSzPct val="100000"/>
        <a:buFont typeface="Arial" charset="0"/>
        <a:buChar char="»"/>
        <a:defRPr sz="2100">
          <a:solidFill>
            <a:schemeClr val="tx1"/>
          </a:solidFill>
          <a:latin typeface="+mn-lt"/>
          <a:ea typeface="+mn-ea"/>
          <a:cs typeface="+mn-cs"/>
          <a:sym typeface="Arial" charset="0"/>
        </a:defRPr>
      </a:lvl9pPr>
    </p:bodyStyle>
    <p:otherStyle>
      <a:defPPr>
        <a:defRPr lang="en-US"/>
      </a:defPPr>
      <a:lvl1pPr marL="0" algn="l" defTabSz="344409" rtl="0" eaLnBrk="1" latinLnBrk="0" hangingPunct="1">
        <a:defRPr sz="1400" kern="1200">
          <a:solidFill>
            <a:schemeClr val="tx1"/>
          </a:solidFill>
          <a:latin typeface="+mn-lt"/>
          <a:ea typeface="+mn-ea"/>
          <a:cs typeface="+mn-cs"/>
        </a:defRPr>
      </a:lvl1pPr>
      <a:lvl2pPr marL="344409" algn="l" defTabSz="344409" rtl="0" eaLnBrk="1" latinLnBrk="0" hangingPunct="1">
        <a:defRPr sz="1400" kern="1200">
          <a:solidFill>
            <a:schemeClr val="tx1"/>
          </a:solidFill>
          <a:latin typeface="+mn-lt"/>
          <a:ea typeface="+mn-ea"/>
          <a:cs typeface="+mn-cs"/>
        </a:defRPr>
      </a:lvl2pPr>
      <a:lvl3pPr marL="688818" algn="l" defTabSz="344409" rtl="0" eaLnBrk="1" latinLnBrk="0" hangingPunct="1">
        <a:defRPr sz="1400" kern="1200">
          <a:solidFill>
            <a:schemeClr val="tx1"/>
          </a:solidFill>
          <a:latin typeface="+mn-lt"/>
          <a:ea typeface="+mn-ea"/>
          <a:cs typeface="+mn-cs"/>
        </a:defRPr>
      </a:lvl3pPr>
      <a:lvl4pPr marL="1033226" algn="l" defTabSz="344409" rtl="0" eaLnBrk="1" latinLnBrk="0" hangingPunct="1">
        <a:defRPr sz="1400" kern="1200">
          <a:solidFill>
            <a:schemeClr val="tx1"/>
          </a:solidFill>
          <a:latin typeface="+mn-lt"/>
          <a:ea typeface="+mn-ea"/>
          <a:cs typeface="+mn-cs"/>
        </a:defRPr>
      </a:lvl4pPr>
      <a:lvl5pPr marL="1377635" algn="l" defTabSz="344409" rtl="0" eaLnBrk="1" latinLnBrk="0" hangingPunct="1">
        <a:defRPr sz="1400" kern="1200">
          <a:solidFill>
            <a:schemeClr val="tx1"/>
          </a:solidFill>
          <a:latin typeface="+mn-lt"/>
          <a:ea typeface="+mn-ea"/>
          <a:cs typeface="+mn-cs"/>
        </a:defRPr>
      </a:lvl5pPr>
      <a:lvl6pPr marL="1722044" algn="l" defTabSz="344409" rtl="0" eaLnBrk="1" latinLnBrk="0" hangingPunct="1">
        <a:defRPr sz="1400" kern="1200">
          <a:solidFill>
            <a:schemeClr val="tx1"/>
          </a:solidFill>
          <a:latin typeface="+mn-lt"/>
          <a:ea typeface="+mn-ea"/>
          <a:cs typeface="+mn-cs"/>
        </a:defRPr>
      </a:lvl6pPr>
      <a:lvl7pPr marL="2066453" algn="l" defTabSz="344409" rtl="0" eaLnBrk="1" latinLnBrk="0" hangingPunct="1">
        <a:defRPr sz="1400" kern="1200">
          <a:solidFill>
            <a:schemeClr val="tx1"/>
          </a:solidFill>
          <a:latin typeface="+mn-lt"/>
          <a:ea typeface="+mn-ea"/>
          <a:cs typeface="+mn-cs"/>
        </a:defRPr>
      </a:lvl7pPr>
      <a:lvl8pPr marL="2410861" algn="l" defTabSz="344409" rtl="0" eaLnBrk="1" latinLnBrk="0" hangingPunct="1">
        <a:defRPr sz="1400" kern="1200">
          <a:solidFill>
            <a:schemeClr val="tx1"/>
          </a:solidFill>
          <a:latin typeface="+mn-lt"/>
          <a:ea typeface="+mn-ea"/>
          <a:cs typeface="+mn-cs"/>
        </a:defRPr>
      </a:lvl8pPr>
      <a:lvl9pPr marL="2755270" algn="l" defTabSz="344409"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771023" y="83717"/>
            <a:ext cx="8743699" cy="2193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81808" bIns="38268" numCol="1" anchor="ctr" anchorCtr="0" compatLnSpc="1">
            <a:prstTxWarp prst="textNoShape">
              <a:avLst/>
            </a:prstTxWarp>
          </a:bodyPr>
          <a:lstStyle/>
          <a:p>
            <a:pPr lvl="0"/>
            <a:r>
              <a:rPr lang="en-US">
                <a:sym typeface="Arial" charset="0"/>
              </a:rPr>
              <a:t>Click to edit Master title style</a:t>
            </a:r>
          </a:p>
        </p:txBody>
      </p:sp>
      <p:sp>
        <p:nvSpPr>
          <p:cNvPr id="3074" name="Rectangle 2"/>
          <p:cNvSpPr>
            <a:spLocks noGrp="1" noChangeArrowheads="1"/>
          </p:cNvSpPr>
          <p:nvPr>
            <p:ph type="body" idx="1"/>
          </p:nvPr>
        </p:nvSpPr>
        <p:spPr bwMode="auto">
          <a:xfrm>
            <a:off x="771023" y="1982391"/>
            <a:ext cx="8743699" cy="4875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81808" bIns="38268"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075" name="Text Box 3"/>
          <p:cNvSpPr txBox="1">
            <a:spLocks noGrp="1" noChangeArrowheads="1"/>
          </p:cNvSpPr>
          <p:nvPr>
            <p:ph type="sldNum" sz="quarter" idx="4"/>
          </p:nvPr>
        </p:nvSpPr>
        <p:spPr bwMode="auto">
          <a:xfrm>
            <a:off x="8297912" y="6250781"/>
            <a:ext cx="291331" cy="2500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8882" tIns="34441" rIns="68882" bIns="34441"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900">
                <a:solidFill>
                  <a:schemeClr val="tx1"/>
                </a:solidFill>
                <a:latin typeface="Gill Sans" charset="0"/>
                <a:ea typeface="ＭＳ Ｐゴシック" charset="0"/>
              </a:defRPr>
            </a:lvl2pPr>
            <a:lvl3pPr algn="l">
              <a:defRPr sz="900">
                <a:solidFill>
                  <a:schemeClr val="tx1"/>
                </a:solidFill>
                <a:latin typeface="Gill Sans" charset="0"/>
                <a:ea typeface="ＭＳ Ｐゴシック" charset="0"/>
              </a:defRPr>
            </a:lvl3pPr>
            <a:lvl4pPr algn="l">
              <a:defRPr sz="900">
                <a:solidFill>
                  <a:schemeClr val="tx1"/>
                </a:solidFill>
                <a:latin typeface="Gill Sans" charset="0"/>
                <a:ea typeface="ＭＳ Ｐゴシック" charset="0"/>
              </a:defRPr>
            </a:lvl4pPr>
            <a:lvl5pPr algn="l">
              <a:defRPr sz="900">
                <a:solidFill>
                  <a:schemeClr val="tx1"/>
                </a:solidFill>
                <a:latin typeface="Gill Sans" charset="0"/>
                <a:ea typeface="ＭＳ Ｐゴシック" charset="0"/>
              </a:defRPr>
            </a:lvl5pPr>
            <a:lvl6pPr fontAlgn="base">
              <a:spcBef>
                <a:spcPct val="0"/>
              </a:spcBef>
              <a:spcAft>
                <a:spcPct val="0"/>
              </a:spcAft>
              <a:defRPr sz="900">
                <a:solidFill>
                  <a:schemeClr val="tx1"/>
                </a:solidFill>
                <a:latin typeface="Gill Sans" charset="0"/>
                <a:ea typeface="ＭＳ Ｐゴシック" charset="0"/>
              </a:defRPr>
            </a:lvl6pPr>
            <a:lvl7pPr fontAlgn="base">
              <a:spcBef>
                <a:spcPct val="0"/>
              </a:spcBef>
              <a:spcAft>
                <a:spcPct val="0"/>
              </a:spcAft>
              <a:defRPr sz="900">
                <a:solidFill>
                  <a:schemeClr val="tx1"/>
                </a:solidFill>
                <a:latin typeface="Gill Sans" charset="0"/>
                <a:ea typeface="ＭＳ Ｐゴシック" charset="0"/>
              </a:defRPr>
            </a:lvl7pPr>
            <a:lvl8pPr fontAlgn="base">
              <a:spcBef>
                <a:spcPct val="0"/>
              </a:spcBef>
              <a:spcAft>
                <a:spcPct val="0"/>
              </a:spcAft>
              <a:defRPr sz="900">
                <a:solidFill>
                  <a:schemeClr val="tx1"/>
                </a:solidFill>
                <a:latin typeface="Gill Sans" charset="0"/>
                <a:ea typeface="ＭＳ Ｐゴシック" charset="0"/>
              </a:defRPr>
            </a:lvl8pPr>
            <a:lvl9pPr fontAlgn="base">
              <a:spcBef>
                <a:spcPct val="0"/>
              </a:spcBef>
              <a:spcAft>
                <a:spcPct val="0"/>
              </a:spcAft>
              <a:defRPr sz="900">
                <a:solidFill>
                  <a:schemeClr val="tx1"/>
                </a:solidFill>
                <a:latin typeface="Gill Sans" charset="0"/>
                <a:ea typeface="ＭＳ Ｐゴシック" charset="0"/>
              </a:defRPr>
            </a:lvl9pPr>
          </a:lstStyle>
          <a:p>
            <a:fld id="{90254E22-8A8D-3646-A757-133764EFEA6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xmlns:p14="http://schemas.microsoft.com/office/powerpoint/2010/main"/>
  <p:hf hdr="0" ftr="0" dt="0"/>
  <p:txStyles>
    <p:titleStyle>
      <a:lvl1pPr marL="4783" algn="ctr" rtl="0" fontAlgn="base">
        <a:spcBef>
          <a:spcPct val="0"/>
        </a:spcBef>
        <a:spcAft>
          <a:spcPct val="0"/>
        </a:spcAft>
        <a:defRPr sz="4700">
          <a:solidFill>
            <a:schemeClr val="tx1"/>
          </a:solidFill>
          <a:latin typeface="+mj-lt"/>
          <a:ea typeface="+mj-ea"/>
          <a:cs typeface="+mj-cs"/>
          <a:sym typeface="Arial" charset="0"/>
        </a:defRPr>
      </a:lvl1pPr>
      <a:lvl2pPr marL="4783"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2pPr>
      <a:lvl3pPr marL="4783"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3pPr>
      <a:lvl4pPr marL="4783"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4pPr>
      <a:lvl5pPr marL="4783"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5pPr>
      <a:lvl6pPr marL="349192"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6pPr>
      <a:lvl7pPr marL="693601"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7pPr>
      <a:lvl8pPr marL="1038010"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8pPr>
      <a:lvl9pPr marL="1382418" algn="ctr" rtl="0" fontAlgn="base">
        <a:spcBef>
          <a:spcPct val="0"/>
        </a:spcBef>
        <a:spcAft>
          <a:spcPct val="0"/>
        </a:spcAft>
        <a:defRPr sz="4700">
          <a:solidFill>
            <a:schemeClr val="tx1"/>
          </a:solidFill>
          <a:latin typeface="Arial" charset="0"/>
          <a:ea typeface="ヒラギノ角ゴ ProN W3" charset="0"/>
          <a:cs typeface="ヒラギノ角ゴ ProN W3" charset="0"/>
          <a:sym typeface="Arial" charset="0"/>
        </a:defRPr>
      </a:lvl9pPr>
    </p:titleStyle>
    <p:bodyStyle>
      <a:lvl1pPr marL="288204" indent="-258307" algn="l" rtl="0" fontAlgn="base">
        <a:spcBef>
          <a:spcPts val="829"/>
        </a:spcBef>
        <a:spcAft>
          <a:spcPct val="0"/>
        </a:spcAft>
        <a:buSzPct val="100000"/>
        <a:buFont typeface="Arial" charset="0"/>
        <a:buChar char="•"/>
        <a:defRPr sz="3300">
          <a:solidFill>
            <a:schemeClr val="tx1"/>
          </a:solidFill>
          <a:latin typeface="+mn-lt"/>
          <a:ea typeface="+mn-ea"/>
          <a:cs typeface="+mn-cs"/>
          <a:sym typeface="Arial" charset="0"/>
        </a:defRPr>
      </a:lvl1pPr>
      <a:lvl2pPr marL="551294" indent="-215255" algn="l" rtl="0" fontAlgn="base">
        <a:spcBef>
          <a:spcPts val="678"/>
        </a:spcBef>
        <a:spcAft>
          <a:spcPct val="0"/>
        </a:spcAft>
        <a:buSzPct val="100000"/>
        <a:buFont typeface="Arial" charset="0"/>
        <a:buChar char="–"/>
        <a:defRPr sz="2900">
          <a:solidFill>
            <a:schemeClr val="tx1"/>
          </a:solidFill>
          <a:latin typeface="+mn-lt"/>
          <a:ea typeface="+mn-ea"/>
          <a:cs typeface="+mn-cs"/>
          <a:sym typeface="Arial" charset="0"/>
        </a:defRPr>
      </a:lvl2pPr>
      <a:lvl3pPr marL="852651" indent="-172204" algn="l" rtl="0" fontAlgn="base">
        <a:spcBef>
          <a:spcPts val="603"/>
        </a:spcBef>
        <a:spcAft>
          <a:spcPct val="0"/>
        </a:spcAft>
        <a:buSzPct val="100000"/>
        <a:buFont typeface="Arial" charset="0"/>
        <a:buChar char="•"/>
        <a:defRPr sz="2600">
          <a:solidFill>
            <a:schemeClr val="tx1"/>
          </a:solidFill>
          <a:latin typeface="+mn-lt"/>
          <a:ea typeface="+mn-ea"/>
          <a:cs typeface="+mn-cs"/>
          <a:sym typeface="Arial" charset="0"/>
        </a:defRPr>
      </a:lvl3pPr>
      <a:lvl4pPr marL="1197060" indent="-172204" algn="l" rtl="0" fontAlgn="base">
        <a:spcBef>
          <a:spcPts val="527"/>
        </a:spcBef>
        <a:spcAft>
          <a:spcPct val="0"/>
        </a:spcAft>
        <a:buSzPct val="100000"/>
        <a:buFont typeface="Arial" charset="0"/>
        <a:buChar char="–"/>
        <a:defRPr sz="2100">
          <a:solidFill>
            <a:schemeClr val="tx1"/>
          </a:solidFill>
          <a:latin typeface="+mn-lt"/>
          <a:ea typeface="+mn-ea"/>
          <a:cs typeface="+mn-cs"/>
          <a:sym typeface="Arial" charset="0"/>
        </a:defRPr>
      </a:lvl4pPr>
      <a:lvl5pPr marL="1541469" indent="-172204" algn="l" rtl="0" fontAlgn="base">
        <a:spcBef>
          <a:spcPts val="527"/>
        </a:spcBef>
        <a:spcAft>
          <a:spcPct val="0"/>
        </a:spcAft>
        <a:buSzPct val="100000"/>
        <a:buFont typeface="Arial" charset="0"/>
        <a:buChar char="»"/>
        <a:defRPr sz="2100">
          <a:solidFill>
            <a:schemeClr val="tx1"/>
          </a:solidFill>
          <a:latin typeface="+mn-lt"/>
          <a:ea typeface="+mn-ea"/>
          <a:cs typeface="+mn-cs"/>
          <a:sym typeface="Arial" charset="0"/>
        </a:defRPr>
      </a:lvl5pPr>
      <a:lvl6pPr marL="1885878" indent="-172204" algn="l" rtl="0" fontAlgn="base">
        <a:spcBef>
          <a:spcPts val="527"/>
        </a:spcBef>
        <a:spcAft>
          <a:spcPct val="0"/>
        </a:spcAft>
        <a:buSzPct val="100000"/>
        <a:buFont typeface="Arial" charset="0"/>
        <a:buChar char="»"/>
        <a:defRPr sz="2100">
          <a:solidFill>
            <a:schemeClr val="tx1"/>
          </a:solidFill>
          <a:latin typeface="+mn-lt"/>
          <a:ea typeface="+mn-ea"/>
          <a:cs typeface="+mn-cs"/>
          <a:sym typeface="Arial" charset="0"/>
        </a:defRPr>
      </a:lvl6pPr>
      <a:lvl7pPr marL="2230286" indent="-172204" algn="l" rtl="0" fontAlgn="base">
        <a:spcBef>
          <a:spcPts val="527"/>
        </a:spcBef>
        <a:spcAft>
          <a:spcPct val="0"/>
        </a:spcAft>
        <a:buSzPct val="100000"/>
        <a:buFont typeface="Arial" charset="0"/>
        <a:buChar char="»"/>
        <a:defRPr sz="2100">
          <a:solidFill>
            <a:schemeClr val="tx1"/>
          </a:solidFill>
          <a:latin typeface="+mn-lt"/>
          <a:ea typeface="+mn-ea"/>
          <a:cs typeface="+mn-cs"/>
          <a:sym typeface="Arial" charset="0"/>
        </a:defRPr>
      </a:lvl7pPr>
      <a:lvl8pPr marL="2574695" indent="-172204" algn="l" rtl="0" fontAlgn="base">
        <a:spcBef>
          <a:spcPts val="527"/>
        </a:spcBef>
        <a:spcAft>
          <a:spcPct val="0"/>
        </a:spcAft>
        <a:buSzPct val="100000"/>
        <a:buFont typeface="Arial" charset="0"/>
        <a:buChar char="»"/>
        <a:defRPr sz="2100">
          <a:solidFill>
            <a:schemeClr val="tx1"/>
          </a:solidFill>
          <a:latin typeface="+mn-lt"/>
          <a:ea typeface="+mn-ea"/>
          <a:cs typeface="+mn-cs"/>
          <a:sym typeface="Arial" charset="0"/>
        </a:defRPr>
      </a:lvl8pPr>
      <a:lvl9pPr marL="2919104" indent="-172204" algn="l" rtl="0" fontAlgn="base">
        <a:spcBef>
          <a:spcPts val="527"/>
        </a:spcBef>
        <a:spcAft>
          <a:spcPct val="0"/>
        </a:spcAft>
        <a:buSzPct val="100000"/>
        <a:buFont typeface="Arial" charset="0"/>
        <a:buChar char="»"/>
        <a:defRPr sz="2100">
          <a:solidFill>
            <a:schemeClr val="tx1"/>
          </a:solidFill>
          <a:latin typeface="+mn-lt"/>
          <a:ea typeface="+mn-ea"/>
          <a:cs typeface="+mn-cs"/>
          <a:sym typeface="Arial" charset="0"/>
        </a:defRPr>
      </a:lvl9pPr>
    </p:bodyStyle>
    <p:otherStyle>
      <a:defPPr>
        <a:defRPr lang="en-US"/>
      </a:defPPr>
      <a:lvl1pPr marL="0" algn="l" defTabSz="344409" rtl="0" eaLnBrk="1" latinLnBrk="0" hangingPunct="1">
        <a:defRPr sz="1400" kern="1200">
          <a:solidFill>
            <a:schemeClr val="tx1"/>
          </a:solidFill>
          <a:latin typeface="+mn-lt"/>
          <a:ea typeface="+mn-ea"/>
          <a:cs typeface="+mn-cs"/>
        </a:defRPr>
      </a:lvl1pPr>
      <a:lvl2pPr marL="344409" algn="l" defTabSz="344409" rtl="0" eaLnBrk="1" latinLnBrk="0" hangingPunct="1">
        <a:defRPr sz="1400" kern="1200">
          <a:solidFill>
            <a:schemeClr val="tx1"/>
          </a:solidFill>
          <a:latin typeface="+mn-lt"/>
          <a:ea typeface="+mn-ea"/>
          <a:cs typeface="+mn-cs"/>
        </a:defRPr>
      </a:lvl2pPr>
      <a:lvl3pPr marL="688818" algn="l" defTabSz="344409" rtl="0" eaLnBrk="1" latinLnBrk="0" hangingPunct="1">
        <a:defRPr sz="1400" kern="1200">
          <a:solidFill>
            <a:schemeClr val="tx1"/>
          </a:solidFill>
          <a:latin typeface="+mn-lt"/>
          <a:ea typeface="+mn-ea"/>
          <a:cs typeface="+mn-cs"/>
        </a:defRPr>
      </a:lvl3pPr>
      <a:lvl4pPr marL="1033226" algn="l" defTabSz="344409" rtl="0" eaLnBrk="1" latinLnBrk="0" hangingPunct="1">
        <a:defRPr sz="1400" kern="1200">
          <a:solidFill>
            <a:schemeClr val="tx1"/>
          </a:solidFill>
          <a:latin typeface="+mn-lt"/>
          <a:ea typeface="+mn-ea"/>
          <a:cs typeface="+mn-cs"/>
        </a:defRPr>
      </a:lvl4pPr>
      <a:lvl5pPr marL="1377635" algn="l" defTabSz="344409" rtl="0" eaLnBrk="1" latinLnBrk="0" hangingPunct="1">
        <a:defRPr sz="1400" kern="1200">
          <a:solidFill>
            <a:schemeClr val="tx1"/>
          </a:solidFill>
          <a:latin typeface="+mn-lt"/>
          <a:ea typeface="+mn-ea"/>
          <a:cs typeface="+mn-cs"/>
        </a:defRPr>
      </a:lvl5pPr>
      <a:lvl6pPr marL="1722044" algn="l" defTabSz="344409" rtl="0" eaLnBrk="1" latinLnBrk="0" hangingPunct="1">
        <a:defRPr sz="1400" kern="1200">
          <a:solidFill>
            <a:schemeClr val="tx1"/>
          </a:solidFill>
          <a:latin typeface="+mn-lt"/>
          <a:ea typeface="+mn-ea"/>
          <a:cs typeface="+mn-cs"/>
        </a:defRPr>
      </a:lvl6pPr>
      <a:lvl7pPr marL="2066453" algn="l" defTabSz="344409" rtl="0" eaLnBrk="1" latinLnBrk="0" hangingPunct="1">
        <a:defRPr sz="1400" kern="1200">
          <a:solidFill>
            <a:schemeClr val="tx1"/>
          </a:solidFill>
          <a:latin typeface="+mn-lt"/>
          <a:ea typeface="+mn-ea"/>
          <a:cs typeface="+mn-cs"/>
        </a:defRPr>
      </a:lvl7pPr>
      <a:lvl8pPr marL="2410861" algn="l" defTabSz="344409" rtl="0" eaLnBrk="1" latinLnBrk="0" hangingPunct="1">
        <a:defRPr sz="1400" kern="1200">
          <a:solidFill>
            <a:schemeClr val="tx1"/>
          </a:solidFill>
          <a:latin typeface="+mn-lt"/>
          <a:ea typeface="+mn-ea"/>
          <a:cs typeface="+mn-cs"/>
        </a:defRPr>
      </a:lvl8pPr>
      <a:lvl9pPr marL="2755270" algn="l" defTabSz="344409"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bwMode="auto">
          <a:xfrm>
            <a:off x="1004590" y="892969"/>
            <a:ext cx="8277820" cy="507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xmlns:p14="http://schemas.microsoft.com/office/powerpoint/2010/main"/>
  <p:txStyles>
    <p:titleStyle>
      <a:lvl1pPr algn="ctr" rtl="0" fontAlgn="base">
        <a:spcBef>
          <a:spcPct val="0"/>
        </a:spcBef>
        <a:spcAft>
          <a:spcPct val="0"/>
        </a:spcAft>
        <a:defRPr sz="6300">
          <a:solidFill>
            <a:schemeClr val="tx1"/>
          </a:solidFill>
          <a:latin typeface="+mj-lt"/>
          <a:ea typeface="+mj-ea"/>
          <a:cs typeface="+mj-cs"/>
          <a:sym typeface="Gill Sans" charset="0"/>
        </a:defRPr>
      </a:lvl1pPr>
      <a:lvl2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5pPr>
      <a:lvl6pPr marL="344409"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6pPr>
      <a:lvl7pPr marL="688818"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7pPr>
      <a:lvl8pPr marL="1033226"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8pPr>
      <a:lvl9pPr marL="1377635"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9pPr>
    </p:titleStyle>
    <p:bodyStyle>
      <a:lvl1pPr marL="631416" indent="-430511" algn="l" rtl="0" fontAlgn="base">
        <a:spcBef>
          <a:spcPts val="3616"/>
        </a:spcBef>
        <a:spcAft>
          <a:spcPct val="0"/>
        </a:spcAft>
        <a:buSzPct val="171000"/>
        <a:buFont typeface="Gill Sans" charset="0"/>
        <a:buChar char="•"/>
        <a:defRPr sz="3200">
          <a:solidFill>
            <a:schemeClr val="tx1"/>
          </a:solidFill>
          <a:latin typeface="+mn-lt"/>
          <a:ea typeface="+mn-ea"/>
          <a:cs typeface="+mn-cs"/>
          <a:sym typeface="Gill Sans" charset="0"/>
        </a:defRPr>
      </a:lvl1pPr>
      <a:lvl2pPr marL="966258" indent="-430511" algn="l" rtl="0" fontAlgn="base">
        <a:spcBef>
          <a:spcPts val="3616"/>
        </a:spcBef>
        <a:spcAft>
          <a:spcPct val="0"/>
        </a:spcAft>
        <a:buSzPct val="171000"/>
        <a:buFont typeface="Gill Sans" charset="0"/>
        <a:buChar char="•"/>
        <a:defRPr sz="3200">
          <a:solidFill>
            <a:schemeClr val="tx1"/>
          </a:solidFill>
          <a:latin typeface="+mn-lt"/>
          <a:ea typeface="+mn-ea"/>
          <a:cs typeface="+mn-cs"/>
          <a:sym typeface="Gill Sans" charset="0"/>
        </a:defRPr>
      </a:lvl2pPr>
      <a:lvl3pPr marL="1301100" indent="-430511" algn="l" rtl="0" fontAlgn="base">
        <a:spcBef>
          <a:spcPts val="3616"/>
        </a:spcBef>
        <a:spcAft>
          <a:spcPct val="0"/>
        </a:spcAft>
        <a:buSzPct val="171000"/>
        <a:buFont typeface="Gill Sans" charset="0"/>
        <a:buChar char="•"/>
        <a:defRPr sz="3200">
          <a:solidFill>
            <a:schemeClr val="tx1"/>
          </a:solidFill>
          <a:latin typeface="+mn-lt"/>
          <a:ea typeface="+mn-ea"/>
          <a:cs typeface="+mn-cs"/>
          <a:sym typeface="Gill Sans" charset="0"/>
        </a:defRPr>
      </a:lvl3pPr>
      <a:lvl4pPr marL="1635942" indent="-430511" algn="l" rtl="0" fontAlgn="base">
        <a:spcBef>
          <a:spcPts val="3616"/>
        </a:spcBef>
        <a:spcAft>
          <a:spcPct val="0"/>
        </a:spcAft>
        <a:buSzPct val="171000"/>
        <a:buFont typeface="Gill Sans" charset="0"/>
        <a:buChar char="•"/>
        <a:defRPr sz="3200">
          <a:solidFill>
            <a:schemeClr val="tx1"/>
          </a:solidFill>
          <a:latin typeface="+mn-lt"/>
          <a:ea typeface="+mn-ea"/>
          <a:cs typeface="+mn-cs"/>
          <a:sym typeface="Gill Sans" charset="0"/>
        </a:defRPr>
      </a:lvl4pPr>
      <a:lvl5pPr marL="1970783" indent="-430511" algn="l" rtl="0" fontAlgn="base">
        <a:spcBef>
          <a:spcPts val="3616"/>
        </a:spcBef>
        <a:spcAft>
          <a:spcPct val="0"/>
        </a:spcAft>
        <a:buSzPct val="171000"/>
        <a:buFont typeface="Gill Sans" charset="0"/>
        <a:buChar char="•"/>
        <a:defRPr sz="3200">
          <a:solidFill>
            <a:schemeClr val="tx1"/>
          </a:solidFill>
          <a:latin typeface="+mn-lt"/>
          <a:ea typeface="+mn-ea"/>
          <a:cs typeface="+mn-cs"/>
          <a:sym typeface="Gill Sans" charset="0"/>
        </a:defRPr>
      </a:lvl5pPr>
      <a:lvl6pPr marL="2315192" indent="-430511" algn="l" rtl="0" fontAlgn="base">
        <a:spcBef>
          <a:spcPts val="3616"/>
        </a:spcBef>
        <a:spcAft>
          <a:spcPct val="0"/>
        </a:spcAft>
        <a:buSzPct val="171000"/>
        <a:buFont typeface="Gill Sans" charset="0"/>
        <a:buChar char="•"/>
        <a:defRPr sz="3200">
          <a:solidFill>
            <a:schemeClr val="tx1"/>
          </a:solidFill>
          <a:latin typeface="+mn-lt"/>
          <a:ea typeface="+mn-ea"/>
          <a:cs typeface="+mn-cs"/>
          <a:sym typeface="Gill Sans" charset="0"/>
        </a:defRPr>
      </a:lvl6pPr>
      <a:lvl7pPr marL="2659601" indent="-430511" algn="l" rtl="0" fontAlgn="base">
        <a:spcBef>
          <a:spcPts val="3616"/>
        </a:spcBef>
        <a:spcAft>
          <a:spcPct val="0"/>
        </a:spcAft>
        <a:buSzPct val="171000"/>
        <a:buFont typeface="Gill Sans" charset="0"/>
        <a:buChar char="•"/>
        <a:defRPr sz="3200">
          <a:solidFill>
            <a:schemeClr val="tx1"/>
          </a:solidFill>
          <a:latin typeface="+mn-lt"/>
          <a:ea typeface="+mn-ea"/>
          <a:cs typeface="+mn-cs"/>
          <a:sym typeface="Gill Sans" charset="0"/>
        </a:defRPr>
      </a:lvl7pPr>
      <a:lvl8pPr marL="3004010" indent="-430511" algn="l" rtl="0" fontAlgn="base">
        <a:spcBef>
          <a:spcPts val="3616"/>
        </a:spcBef>
        <a:spcAft>
          <a:spcPct val="0"/>
        </a:spcAft>
        <a:buSzPct val="171000"/>
        <a:buFont typeface="Gill Sans" charset="0"/>
        <a:buChar char="•"/>
        <a:defRPr sz="3200">
          <a:solidFill>
            <a:schemeClr val="tx1"/>
          </a:solidFill>
          <a:latin typeface="+mn-lt"/>
          <a:ea typeface="+mn-ea"/>
          <a:cs typeface="+mn-cs"/>
          <a:sym typeface="Gill Sans" charset="0"/>
        </a:defRPr>
      </a:lvl8pPr>
      <a:lvl9pPr marL="3348419" indent="-430511" algn="l" rtl="0" fontAlgn="base">
        <a:spcBef>
          <a:spcPts val="3616"/>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344409" rtl="0" eaLnBrk="1" latinLnBrk="0" hangingPunct="1">
        <a:defRPr sz="1400" kern="1200">
          <a:solidFill>
            <a:schemeClr val="tx1"/>
          </a:solidFill>
          <a:latin typeface="+mn-lt"/>
          <a:ea typeface="+mn-ea"/>
          <a:cs typeface="+mn-cs"/>
        </a:defRPr>
      </a:lvl1pPr>
      <a:lvl2pPr marL="344409" algn="l" defTabSz="344409" rtl="0" eaLnBrk="1" latinLnBrk="0" hangingPunct="1">
        <a:defRPr sz="1400" kern="1200">
          <a:solidFill>
            <a:schemeClr val="tx1"/>
          </a:solidFill>
          <a:latin typeface="+mn-lt"/>
          <a:ea typeface="+mn-ea"/>
          <a:cs typeface="+mn-cs"/>
        </a:defRPr>
      </a:lvl2pPr>
      <a:lvl3pPr marL="688818" algn="l" defTabSz="344409" rtl="0" eaLnBrk="1" latinLnBrk="0" hangingPunct="1">
        <a:defRPr sz="1400" kern="1200">
          <a:solidFill>
            <a:schemeClr val="tx1"/>
          </a:solidFill>
          <a:latin typeface="+mn-lt"/>
          <a:ea typeface="+mn-ea"/>
          <a:cs typeface="+mn-cs"/>
        </a:defRPr>
      </a:lvl3pPr>
      <a:lvl4pPr marL="1033226" algn="l" defTabSz="344409" rtl="0" eaLnBrk="1" latinLnBrk="0" hangingPunct="1">
        <a:defRPr sz="1400" kern="1200">
          <a:solidFill>
            <a:schemeClr val="tx1"/>
          </a:solidFill>
          <a:latin typeface="+mn-lt"/>
          <a:ea typeface="+mn-ea"/>
          <a:cs typeface="+mn-cs"/>
        </a:defRPr>
      </a:lvl4pPr>
      <a:lvl5pPr marL="1377635" algn="l" defTabSz="344409" rtl="0" eaLnBrk="1" latinLnBrk="0" hangingPunct="1">
        <a:defRPr sz="1400" kern="1200">
          <a:solidFill>
            <a:schemeClr val="tx1"/>
          </a:solidFill>
          <a:latin typeface="+mn-lt"/>
          <a:ea typeface="+mn-ea"/>
          <a:cs typeface="+mn-cs"/>
        </a:defRPr>
      </a:lvl5pPr>
      <a:lvl6pPr marL="1722044" algn="l" defTabSz="344409" rtl="0" eaLnBrk="1" latinLnBrk="0" hangingPunct="1">
        <a:defRPr sz="1400" kern="1200">
          <a:solidFill>
            <a:schemeClr val="tx1"/>
          </a:solidFill>
          <a:latin typeface="+mn-lt"/>
          <a:ea typeface="+mn-ea"/>
          <a:cs typeface="+mn-cs"/>
        </a:defRPr>
      </a:lvl6pPr>
      <a:lvl7pPr marL="2066453" algn="l" defTabSz="344409" rtl="0" eaLnBrk="1" latinLnBrk="0" hangingPunct="1">
        <a:defRPr sz="1400" kern="1200">
          <a:solidFill>
            <a:schemeClr val="tx1"/>
          </a:solidFill>
          <a:latin typeface="+mn-lt"/>
          <a:ea typeface="+mn-ea"/>
          <a:cs typeface="+mn-cs"/>
        </a:defRPr>
      </a:lvl7pPr>
      <a:lvl8pPr marL="2410861" algn="l" defTabSz="344409" rtl="0" eaLnBrk="1" latinLnBrk="0" hangingPunct="1">
        <a:defRPr sz="1400" kern="1200">
          <a:solidFill>
            <a:schemeClr val="tx1"/>
          </a:solidFill>
          <a:latin typeface="+mn-lt"/>
          <a:ea typeface="+mn-ea"/>
          <a:cs typeface="+mn-cs"/>
        </a:defRPr>
      </a:lvl8pPr>
      <a:lvl9pPr marL="2755270" algn="l" defTabSz="34440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004590" y="5179219"/>
            <a:ext cx="8277820" cy="1196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xmlns:p14="http://schemas.microsoft.com/office/powerpoint/2010/main"/>
  <p:txStyles>
    <p:titleStyle>
      <a:lvl1pPr algn="ctr" rtl="0" fontAlgn="base">
        <a:spcBef>
          <a:spcPct val="0"/>
        </a:spcBef>
        <a:spcAft>
          <a:spcPct val="0"/>
        </a:spcAft>
        <a:defRPr sz="6300">
          <a:solidFill>
            <a:schemeClr val="tx1"/>
          </a:solidFill>
          <a:latin typeface="+mj-lt"/>
          <a:ea typeface="+mj-ea"/>
          <a:cs typeface="+mj-cs"/>
          <a:sym typeface="Gill Sans" charset="0"/>
        </a:defRPr>
      </a:lvl1pPr>
      <a:lvl2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5pPr>
      <a:lvl6pPr marL="344409"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6pPr>
      <a:lvl7pPr marL="688818"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7pPr>
      <a:lvl8pPr marL="1033226"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8pPr>
      <a:lvl9pPr marL="1377635"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700">
          <a:solidFill>
            <a:schemeClr val="tx1"/>
          </a:solidFill>
          <a:latin typeface="+mn-lt"/>
          <a:ea typeface="+mn-ea"/>
          <a:cs typeface="+mn-cs"/>
          <a:sym typeface="Gill Sans" charset="0"/>
        </a:defRPr>
      </a:lvl1pPr>
      <a:lvl2pPr algn="ctr" rtl="0" fontAlgn="base">
        <a:spcBef>
          <a:spcPct val="0"/>
        </a:spcBef>
        <a:spcAft>
          <a:spcPct val="0"/>
        </a:spcAft>
        <a:defRPr sz="2700">
          <a:solidFill>
            <a:schemeClr val="tx1"/>
          </a:solidFill>
          <a:latin typeface="+mn-lt"/>
          <a:ea typeface="+mn-ea"/>
          <a:cs typeface="+mn-cs"/>
          <a:sym typeface="Gill Sans" charset="0"/>
        </a:defRPr>
      </a:lvl2pPr>
      <a:lvl3pPr algn="ctr" rtl="0" fontAlgn="base">
        <a:spcBef>
          <a:spcPct val="0"/>
        </a:spcBef>
        <a:spcAft>
          <a:spcPct val="0"/>
        </a:spcAft>
        <a:defRPr sz="2700">
          <a:solidFill>
            <a:schemeClr val="tx1"/>
          </a:solidFill>
          <a:latin typeface="+mn-lt"/>
          <a:ea typeface="+mn-ea"/>
          <a:cs typeface="+mn-cs"/>
          <a:sym typeface="Gill Sans" charset="0"/>
        </a:defRPr>
      </a:lvl3pPr>
      <a:lvl4pPr algn="ctr" rtl="0" fontAlgn="base">
        <a:spcBef>
          <a:spcPct val="0"/>
        </a:spcBef>
        <a:spcAft>
          <a:spcPct val="0"/>
        </a:spcAft>
        <a:defRPr sz="2700">
          <a:solidFill>
            <a:schemeClr val="tx1"/>
          </a:solidFill>
          <a:latin typeface="+mn-lt"/>
          <a:ea typeface="+mn-ea"/>
          <a:cs typeface="+mn-cs"/>
          <a:sym typeface="Gill Sans" charset="0"/>
        </a:defRPr>
      </a:lvl4pPr>
      <a:lvl5pPr algn="ctr" rtl="0" fontAlgn="base">
        <a:spcBef>
          <a:spcPct val="0"/>
        </a:spcBef>
        <a:spcAft>
          <a:spcPct val="0"/>
        </a:spcAft>
        <a:defRPr sz="2700">
          <a:solidFill>
            <a:schemeClr val="tx1"/>
          </a:solidFill>
          <a:latin typeface="+mn-lt"/>
          <a:ea typeface="+mn-ea"/>
          <a:cs typeface="+mn-cs"/>
          <a:sym typeface="Gill Sans" charset="0"/>
        </a:defRPr>
      </a:lvl5pPr>
      <a:lvl6pPr marL="344409" algn="ctr" rtl="0" fontAlgn="base">
        <a:spcBef>
          <a:spcPct val="0"/>
        </a:spcBef>
        <a:spcAft>
          <a:spcPct val="0"/>
        </a:spcAft>
        <a:defRPr sz="2700">
          <a:solidFill>
            <a:schemeClr val="tx1"/>
          </a:solidFill>
          <a:latin typeface="+mn-lt"/>
          <a:ea typeface="+mn-ea"/>
          <a:cs typeface="+mn-cs"/>
          <a:sym typeface="Gill Sans" charset="0"/>
        </a:defRPr>
      </a:lvl6pPr>
      <a:lvl7pPr marL="688818" algn="ctr" rtl="0" fontAlgn="base">
        <a:spcBef>
          <a:spcPct val="0"/>
        </a:spcBef>
        <a:spcAft>
          <a:spcPct val="0"/>
        </a:spcAft>
        <a:defRPr sz="2700">
          <a:solidFill>
            <a:schemeClr val="tx1"/>
          </a:solidFill>
          <a:latin typeface="+mn-lt"/>
          <a:ea typeface="+mn-ea"/>
          <a:cs typeface="+mn-cs"/>
          <a:sym typeface="Gill Sans" charset="0"/>
        </a:defRPr>
      </a:lvl7pPr>
      <a:lvl8pPr marL="1033226" algn="ctr" rtl="0" fontAlgn="base">
        <a:spcBef>
          <a:spcPct val="0"/>
        </a:spcBef>
        <a:spcAft>
          <a:spcPct val="0"/>
        </a:spcAft>
        <a:defRPr sz="2700">
          <a:solidFill>
            <a:schemeClr val="tx1"/>
          </a:solidFill>
          <a:latin typeface="+mn-lt"/>
          <a:ea typeface="+mn-ea"/>
          <a:cs typeface="+mn-cs"/>
          <a:sym typeface="Gill Sans" charset="0"/>
        </a:defRPr>
      </a:lvl8pPr>
      <a:lvl9pPr marL="1377635" algn="ctr" rtl="0" fontAlgn="base">
        <a:spcBef>
          <a:spcPct val="0"/>
        </a:spcBef>
        <a:spcAft>
          <a:spcPct val="0"/>
        </a:spcAft>
        <a:defRPr sz="2700">
          <a:solidFill>
            <a:schemeClr val="tx1"/>
          </a:solidFill>
          <a:latin typeface="+mn-lt"/>
          <a:ea typeface="+mn-ea"/>
          <a:cs typeface="+mn-cs"/>
          <a:sym typeface="Gill Sans" charset="0"/>
        </a:defRPr>
      </a:lvl9pPr>
    </p:bodyStyle>
    <p:otherStyle>
      <a:defPPr>
        <a:defRPr lang="en-US"/>
      </a:defPPr>
      <a:lvl1pPr marL="0" algn="l" defTabSz="344409" rtl="0" eaLnBrk="1" latinLnBrk="0" hangingPunct="1">
        <a:defRPr sz="1400" kern="1200">
          <a:solidFill>
            <a:schemeClr val="tx1"/>
          </a:solidFill>
          <a:latin typeface="+mn-lt"/>
          <a:ea typeface="+mn-ea"/>
          <a:cs typeface="+mn-cs"/>
        </a:defRPr>
      </a:lvl1pPr>
      <a:lvl2pPr marL="344409" algn="l" defTabSz="344409" rtl="0" eaLnBrk="1" latinLnBrk="0" hangingPunct="1">
        <a:defRPr sz="1400" kern="1200">
          <a:solidFill>
            <a:schemeClr val="tx1"/>
          </a:solidFill>
          <a:latin typeface="+mn-lt"/>
          <a:ea typeface="+mn-ea"/>
          <a:cs typeface="+mn-cs"/>
        </a:defRPr>
      </a:lvl2pPr>
      <a:lvl3pPr marL="688818" algn="l" defTabSz="344409" rtl="0" eaLnBrk="1" latinLnBrk="0" hangingPunct="1">
        <a:defRPr sz="1400" kern="1200">
          <a:solidFill>
            <a:schemeClr val="tx1"/>
          </a:solidFill>
          <a:latin typeface="+mn-lt"/>
          <a:ea typeface="+mn-ea"/>
          <a:cs typeface="+mn-cs"/>
        </a:defRPr>
      </a:lvl3pPr>
      <a:lvl4pPr marL="1033226" algn="l" defTabSz="344409" rtl="0" eaLnBrk="1" latinLnBrk="0" hangingPunct="1">
        <a:defRPr sz="1400" kern="1200">
          <a:solidFill>
            <a:schemeClr val="tx1"/>
          </a:solidFill>
          <a:latin typeface="+mn-lt"/>
          <a:ea typeface="+mn-ea"/>
          <a:cs typeface="+mn-cs"/>
        </a:defRPr>
      </a:lvl4pPr>
      <a:lvl5pPr marL="1377635" algn="l" defTabSz="344409" rtl="0" eaLnBrk="1" latinLnBrk="0" hangingPunct="1">
        <a:defRPr sz="1400" kern="1200">
          <a:solidFill>
            <a:schemeClr val="tx1"/>
          </a:solidFill>
          <a:latin typeface="+mn-lt"/>
          <a:ea typeface="+mn-ea"/>
          <a:cs typeface="+mn-cs"/>
        </a:defRPr>
      </a:lvl5pPr>
      <a:lvl6pPr marL="1722044" algn="l" defTabSz="344409" rtl="0" eaLnBrk="1" latinLnBrk="0" hangingPunct="1">
        <a:defRPr sz="1400" kern="1200">
          <a:solidFill>
            <a:schemeClr val="tx1"/>
          </a:solidFill>
          <a:latin typeface="+mn-lt"/>
          <a:ea typeface="+mn-ea"/>
          <a:cs typeface="+mn-cs"/>
        </a:defRPr>
      </a:lvl6pPr>
      <a:lvl7pPr marL="2066453" algn="l" defTabSz="344409" rtl="0" eaLnBrk="1" latinLnBrk="0" hangingPunct="1">
        <a:defRPr sz="1400" kern="1200">
          <a:solidFill>
            <a:schemeClr val="tx1"/>
          </a:solidFill>
          <a:latin typeface="+mn-lt"/>
          <a:ea typeface="+mn-ea"/>
          <a:cs typeface="+mn-cs"/>
        </a:defRPr>
      </a:lvl7pPr>
      <a:lvl8pPr marL="2410861" algn="l" defTabSz="344409" rtl="0" eaLnBrk="1" latinLnBrk="0" hangingPunct="1">
        <a:defRPr sz="1400" kern="1200">
          <a:solidFill>
            <a:schemeClr val="tx1"/>
          </a:solidFill>
          <a:latin typeface="+mn-lt"/>
          <a:ea typeface="+mn-ea"/>
          <a:cs typeface="+mn-cs"/>
        </a:defRPr>
      </a:lvl8pPr>
      <a:lvl9pPr marL="2755270" algn="l" defTabSz="344409"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004590" y="5179219"/>
            <a:ext cx="8277820" cy="1196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xmlns:p14="http://schemas.microsoft.com/office/powerpoint/2010/main"/>
  <p:txStyles>
    <p:titleStyle>
      <a:lvl1pPr algn="ctr" rtl="0" fontAlgn="base">
        <a:spcBef>
          <a:spcPct val="0"/>
        </a:spcBef>
        <a:spcAft>
          <a:spcPct val="0"/>
        </a:spcAft>
        <a:defRPr sz="6300">
          <a:solidFill>
            <a:schemeClr val="tx1"/>
          </a:solidFill>
          <a:latin typeface="+mj-lt"/>
          <a:ea typeface="+mj-ea"/>
          <a:cs typeface="+mj-cs"/>
          <a:sym typeface="Gill Sans" charset="0"/>
        </a:defRPr>
      </a:lvl1pPr>
      <a:lvl2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5pPr>
      <a:lvl6pPr marL="344409"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6pPr>
      <a:lvl7pPr marL="688818"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7pPr>
      <a:lvl8pPr marL="1033226"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8pPr>
      <a:lvl9pPr marL="1377635"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700">
          <a:solidFill>
            <a:schemeClr val="tx1"/>
          </a:solidFill>
          <a:latin typeface="+mn-lt"/>
          <a:ea typeface="+mn-ea"/>
          <a:cs typeface="+mn-cs"/>
          <a:sym typeface="Gill Sans" charset="0"/>
        </a:defRPr>
      </a:lvl1pPr>
      <a:lvl2pPr algn="ctr" rtl="0" fontAlgn="base">
        <a:spcBef>
          <a:spcPct val="0"/>
        </a:spcBef>
        <a:spcAft>
          <a:spcPct val="0"/>
        </a:spcAft>
        <a:defRPr sz="2700">
          <a:solidFill>
            <a:schemeClr val="tx1"/>
          </a:solidFill>
          <a:latin typeface="+mn-lt"/>
          <a:ea typeface="+mn-ea"/>
          <a:cs typeface="+mn-cs"/>
          <a:sym typeface="Gill Sans" charset="0"/>
        </a:defRPr>
      </a:lvl2pPr>
      <a:lvl3pPr algn="ctr" rtl="0" fontAlgn="base">
        <a:spcBef>
          <a:spcPct val="0"/>
        </a:spcBef>
        <a:spcAft>
          <a:spcPct val="0"/>
        </a:spcAft>
        <a:defRPr sz="2700">
          <a:solidFill>
            <a:schemeClr val="tx1"/>
          </a:solidFill>
          <a:latin typeface="+mn-lt"/>
          <a:ea typeface="+mn-ea"/>
          <a:cs typeface="+mn-cs"/>
          <a:sym typeface="Gill Sans" charset="0"/>
        </a:defRPr>
      </a:lvl3pPr>
      <a:lvl4pPr algn="ctr" rtl="0" fontAlgn="base">
        <a:spcBef>
          <a:spcPct val="0"/>
        </a:spcBef>
        <a:spcAft>
          <a:spcPct val="0"/>
        </a:spcAft>
        <a:defRPr sz="2700">
          <a:solidFill>
            <a:schemeClr val="tx1"/>
          </a:solidFill>
          <a:latin typeface="+mn-lt"/>
          <a:ea typeface="+mn-ea"/>
          <a:cs typeface="+mn-cs"/>
          <a:sym typeface="Gill Sans" charset="0"/>
        </a:defRPr>
      </a:lvl4pPr>
      <a:lvl5pPr algn="ctr" rtl="0" fontAlgn="base">
        <a:spcBef>
          <a:spcPct val="0"/>
        </a:spcBef>
        <a:spcAft>
          <a:spcPct val="0"/>
        </a:spcAft>
        <a:defRPr sz="2700">
          <a:solidFill>
            <a:schemeClr val="tx1"/>
          </a:solidFill>
          <a:latin typeface="+mn-lt"/>
          <a:ea typeface="+mn-ea"/>
          <a:cs typeface="+mn-cs"/>
          <a:sym typeface="Gill Sans" charset="0"/>
        </a:defRPr>
      </a:lvl5pPr>
      <a:lvl6pPr marL="344409" algn="ctr" rtl="0" fontAlgn="base">
        <a:spcBef>
          <a:spcPct val="0"/>
        </a:spcBef>
        <a:spcAft>
          <a:spcPct val="0"/>
        </a:spcAft>
        <a:defRPr sz="2700">
          <a:solidFill>
            <a:schemeClr val="tx1"/>
          </a:solidFill>
          <a:latin typeface="+mn-lt"/>
          <a:ea typeface="+mn-ea"/>
          <a:cs typeface="+mn-cs"/>
          <a:sym typeface="Gill Sans" charset="0"/>
        </a:defRPr>
      </a:lvl6pPr>
      <a:lvl7pPr marL="688818" algn="ctr" rtl="0" fontAlgn="base">
        <a:spcBef>
          <a:spcPct val="0"/>
        </a:spcBef>
        <a:spcAft>
          <a:spcPct val="0"/>
        </a:spcAft>
        <a:defRPr sz="2700">
          <a:solidFill>
            <a:schemeClr val="tx1"/>
          </a:solidFill>
          <a:latin typeface="+mn-lt"/>
          <a:ea typeface="+mn-ea"/>
          <a:cs typeface="+mn-cs"/>
          <a:sym typeface="Gill Sans" charset="0"/>
        </a:defRPr>
      </a:lvl7pPr>
      <a:lvl8pPr marL="1033226" algn="ctr" rtl="0" fontAlgn="base">
        <a:spcBef>
          <a:spcPct val="0"/>
        </a:spcBef>
        <a:spcAft>
          <a:spcPct val="0"/>
        </a:spcAft>
        <a:defRPr sz="2700">
          <a:solidFill>
            <a:schemeClr val="tx1"/>
          </a:solidFill>
          <a:latin typeface="+mn-lt"/>
          <a:ea typeface="+mn-ea"/>
          <a:cs typeface="+mn-cs"/>
          <a:sym typeface="Gill Sans" charset="0"/>
        </a:defRPr>
      </a:lvl8pPr>
      <a:lvl9pPr marL="1377635" algn="ctr" rtl="0" fontAlgn="base">
        <a:spcBef>
          <a:spcPct val="0"/>
        </a:spcBef>
        <a:spcAft>
          <a:spcPct val="0"/>
        </a:spcAft>
        <a:defRPr sz="2700">
          <a:solidFill>
            <a:schemeClr val="tx1"/>
          </a:solidFill>
          <a:latin typeface="+mn-lt"/>
          <a:ea typeface="+mn-ea"/>
          <a:cs typeface="+mn-cs"/>
          <a:sym typeface="Gill Sans" charset="0"/>
        </a:defRPr>
      </a:lvl9pPr>
    </p:bodyStyle>
    <p:otherStyle>
      <a:defPPr>
        <a:defRPr lang="en-US"/>
      </a:defPPr>
      <a:lvl1pPr marL="0" algn="l" defTabSz="344409" rtl="0" eaLnBrk="1" latinLnBrk="0" hangingPunct="1">
        <a:defRPr sz="1400" kern="1200">
          <a:solidFill>
            <a:schemeClr val="tx1"/>
          </a:solidFill>
          <a:latin typeface="+mn-lt"/>
          <a:ea typeface="+mn-ea"/>
          <a:cs typeface="+mn-cs"/>
        </a:defRPr>
      </a:lvl1pPr>
      <a:lvl2pPr marL="344409" algn="l" defTabSz="344409" rtl="0" eaLnBrk="1" latinLnBrk="0" hangingPunct="1">
        <a:defRPr sz="1400" kern="1200">
          <a:solidFill>
            <a:schemeClr val="tx1"/>
          </a:solidFill>
          <a:latin typeface="+mn-lt"/>
          <a:ea typeface="+mn-ea"/>
          <a:cs typeface="+mn-cs"/>
        </a:defRPr>
      </a:lvl2pPr>
      <a:lvl3pPr marL="688818" algn="l" defTabSz="344409" rtl="0" eaLnBrk="1" latinLnBrk="0" hangingPunct="1">
        <a:defRPr sz="1400" kern="1200">
          <a:solidFill>
            <a:schemeClr val="tx1"/>
          </a:solidFill>
          <a:latin typeface="+mn-lt"/>
          <a:ea typeface="+mn-ea"/>
          <a:cs typeface="+mn-cs"/>
        </a:defRPr>
      </a:lvl3pPr>
      <a:lvl4pPr marL="1033226" algn="l" defTabSz="344409" rtl="0" eaLnBrk="1" latinLnBrk="0" hangingPunct="1">
        <a:defRPr sz="1400" kern="1200">
          <a:solidFill>
            <a:schemeClr val="tx1"/>
          </a:solidFill>
          <a:latin typeface="+mn-lt"/>
          <a:ea typeface="+mn-ea"/>
          <a:cs typeface="+mn-cs"/>
        </a:defRPr>
      </a:lvl4pPr>
      <a:lvl5pPr marL="1377635" algn="l" defTabSz="344409" rtl="0" eaLnBrk="1" latinLnBrk="0" hangingPunct="1">
        <a:defRPr sz="1400" kern="1200">
          <a:solidFill>
            <a:schemeClr val="tx1"/>
          </a:solidFill>
          <a:latin typeface="+mn-lt"/>
          <a:ea typeface="+mn-ea"/>
          <a:cs typeface="+mn-cs"/>
        </a:defRPr>
      </a:lvl5pPr>
      <a:lvl6pPr marL="1722044" algn="l" defTabSz="344409" rtl="0" eaLnBrk="1" latinLnBrk="0" hangingPunct="1">
        <a:defRPr sz="1400" kern="1200">
          <a:solidFill>
            <a:schemeClr val="tx1"/>
          </a:solidFill>
          <a:latin typeface="+mn-lt"/>
          <a:ea typeface="+mn-ea"/>
          <a:cs typeface="+mn-cs"/>
        </a:defRPr>
      </a:lvl6pPr>
      <a:lvl7pPr marL="2066453" algn="l" defTabSz="344409" rtl="0" eaLnBrk="1" latinLnBrk="0" hangingPunct="1">
        <a:defRPr sz="1400" kern="1200">
          <a:solidFill>
            <a:schemeClr val="tx1"/>
          </a:solidFill>
          <a:latin typeface="+mn-lt"/>
          <a:ea typeface="+mn-ea"/>
          <a:cs typeface="+mn-cs"/>
        </a:defRPr>
      </a:lvl7pPr>
      <a:lvl8pPr marL="2410861" algn="l" defTabSz="344409" rtl="0" eaLnBrk="1" latinLnBrk="0" hangingPunct="1">
        <a:defRPr sz="1400" kern="1200">
          <a:solidFill>
            <a:schemeClr val="tx1"/>
          </a:solidFill>
          <a:latin typeface="+mn-lt"/>
          <a:ea typeface="+mn-ea"/>
          <a:cs typeface="+mn-cs"/>
        </a:defRPr>
      </a:lvl8pPr>
      <a:lvl9pPr marL="2755270" algn="l" defTabSz="344409"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body" idx="1"/>
          </p:nvPr>
        </p:nvSpPr>
        <p:spPr bwMode="auto">
          <a:xfrm>
            <a:off x="502295" y="3366492"/>
            <a:ext cx="4641205"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7170" name="Rectangle 2"/>
          <p:cNvSpPr>
            <a:spLocks noGrp="1" noChangeArrowheads="1"/>
          </p:cNvSpPr>
          <p:nvPr>
            <p:ph type="title"/>
          </p:nvPr>
        </p:nvSpPr>
        <p:spPr bwMode="auto">
          <a:xfrm>
            <a:off x="502295" y="991195"/>
            <a:ext cx="4641205"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ransition xmlns:p14="http://schemas.microsoft.com/office/powerpoint/2010/main"/>
  <p:txStyles>
    <p:titleStyle>
      <a:lvl1pPr algn="ctr" rtl="0" fontAlgn="base">
        <a:spcBef>
          <a:spcPct val="0"/>
        </a:spcBef>
        <a:spcAft>
          <a:spcPct val="0"/>
        </a:spcAft>
        <a:defRPr sz="5300">
          <a:solidFill>
            <a:schemeClr val="tx1"/>
          </a:solidFill>
          <a:latin typeface="+mj-lt"/>
          <a:ea typeface="+mj-ea"/>
          <a:cs typeface="+mj-cs"/>
          <a:sym typeface="Gill Sans" charset="0"/>
        </a:defRPr>
      </a:lvl1pPr>
      <a:lvl2pPr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5pPr>
      <a:lvl6pPr marL="344409"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6pPr>
      <a:lvl7pPr marL="688818"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7pPr>
      <a:lvl8pPr marL="1033226"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8pPr>
      <a:lvl9pPr marL="1377635"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600">
          <a:solidFill>
            <a:schemeClr val="tx1"/>
          </a:solidFill>
          <a:latin typeface="+mn-lt"/>
          <a:ea typeface="+mn-ea"/>
          <a:cs typeface="+mn-cs"/>
          <a:sym typeface="Gill Sans" charset="0"/>
        </a:defRPr>
      </a:lvl1pPr>
      <a:lvl2pPr algn="ctr" rtl="0" fontAlgn="base">
        <a:spcBef>
          <a:spcPct val="0"/>
        </a:spcBef>
        <a:spcAft>
          <a:spcPct val="0"/>
        </a:spcAft>
        <a:defRPr sz="2600">
          <a:solidFill>
            <a:schemeClr val="tx1"/>
          </a:solidFill>
          <a:latin typeface="+mn-lt"/>
          <a:ea typeface="+mn-ea"/>
          <a:cs typeface="+mn-cs"/>
          <a:sym typeface="Gill Sans" charset="0"/>
        </a:defRPr>
      </a:lvl2pPr>
      <a:lvl3pPr algn="ctr" rtl="0" fontAlgn="base">
        <a:spcBef>
          <a:spcPct val="0"/>
        </a:spcBef>
        <a:spcAft>
          <a:spcPct val="0"/>
        </a:spcAft>
        <a:defRPr sz="2600">
          <a:solidFill>
            <a:schemeClr val="tx1"/>
          </a:solidFill>
          <a:latin typeface="+mn-lt"/>
          <a:ea typeface="+mn-ea"/>
          <a:cs typeface="+mn-cs"/>
          <a:sym typeface="Gill Sans" charset="0"/>
        </a:defRPr>
      </a:lvl3pPr>
      <a:lvl4pPr algn="ctr" rtl="0" fontAlgn="base">
        <a:spcBef>
          <a:spcPct val="0"/>
        </a:spcBef>
        <a:spcAft>
          <a:spcPct val="0"/>
        </a:spcAft>
        <a:defRPr sz="2600">
          <a:solidFill>
            <a:schemeClr val="tx1"/>
          </a:solidFill>
          <a:latin typeface="+mn-lt"/>
          <a:ea typeface="+mn-ea"/>
          <a:cs typeface="+mn-cs"/>
          <a:sym typeface="Gill Sans" charset="0"/>
        </a:defRPr>
      </a:lvl4pPr>
      <a:lvl5pPr algn="ctr" rtl="0" fontAlgn="base">
        <a:spcBef>
          <a:spcPct val="0"/>
        </a:spcBef>
        <a:spcAft>
          <a:spcPct val="0"/>
        </a:spcAft>
        <a:defRPr sz="2600">
          <a:solidFill>
            <a:schemeClr val="tx1"/>
          </a:solidFill>
          <a:latin typeface="+mn-lt"/>
          <a:ea typeface="+mn-ea"/>
          <a:cs typeface="+mn-cs"/>
          <a:sym typeface="Gill Sans" charset="0"/>
        </a:defRPr>
      </a:lvl5pPr>
      <a:lvl6pPr marL="344409" algn="ctr" rtl="0" fontAlgn="base">
        <a:spcBef>
          <a:spcPct val="0"/>
        </a:spcBef>
        <a:spcAft>
          <a:spcPct val="0"/>
        </a:spcAft>
        <a:defRPr sz="2600">
          <a:solidFill>
            <a:schemeClr val="tx1"/>
          </a:solidFill>
          <a:latin typeface="+mn-lt"/>
          <a:ea typeface="+mn-ea"/>
          <a:cs typeface="+mn-cs"/>
          <a:sym typeface="Gill Sans" charset="0"/>
        </a:defRPr>
      </a:lvl6pPr>
      <a:lvl7pPr marL="688818" algn="ctr" rtl="0" fontAlgn="base">
        <a:spcBef>
          <a:spcPct val="0"/>
        </a:spcBef>
        <a:spcAft>
          <a:spcPct val="0"/>
        </a:spcAft>
        <a:defRPr sz="2600">
          <a:solidFill>
            <a:schemeClr val="tx1"/>
          </a:solidFill>
          <a:latin typeface="+mn-lt"/>
          <a:ea typeface="+mn-ea"/>
          <a:cs typeface="+mn-cs"/>
          <a:sym typeface="Gill Sans" charset="0"/>
        </a:defRPr>
      </a:lvl7pPr>
      <a:lvl8pPr marL="1033226" algn="ctr" rtl="0" fontAlgn="base">
        <a:spcBef>
          <a:spcPct val="0"/>
        </a:spcBef>
        <a:spcAft>
          <a:spcPct val="0"/>
        </a:spcAft>
        <a:defRPr sz="2600">
          <a:solidFill>
            <a:schemeClr val="tx1"/>
          </a:solidFill>
          <a:latin typeface="+mn-lt"/>
          <a:ea typeface="+mn-ea"/>
          <a:cs typeface="+mn-cs"/>
          <a:sym typeface="Gill Sans" charset="0"/>
        </a:defRPr>
      </a:lvl8pPr>
      <a:lvl9pPr marL="1377635" algn="ctr" rtl="0" fontAlgn="base">
        <a:spcBef>
          <a:spcPct val="0"/>
        </a:spcBef>
        <a:spcAft>
          <a:spcPct val="0"/>
        </a:spcAft>
        <a:defRPr sz="2600">
          <a:solidFill>
            <a:schemeClr val="tx1"/>
          </a:solidFill>
          <a:latin typeface="+mn-lt"/>
          <a:ea typeface="+mn-ea"/>
          <a:cs typeface="+mn-cs"/>
          <a:sym typeface="Gill Sans" charset="0"/>
        </a:defRPr>
      </a:lvl9pPr>
    </p:bodyStyle>
    <p:otherStyle>
      <a:defPPr>
        <a:defRPr lang="en-US"/>
      </a:defPPr>
      <a:lvl1pPr marL="0" algn="l" defTabSz="344409" rtl="0" eaLnBrk="1" latinLnBrk="0" hangingPunct="1">
        <a:defRPr sz="1400" kern="1200">
          <a:solidFill>
            <a:schemeClr val="tx1"/>
          </a:solidFill>
          <a:latin typeface="+mn-lt"/>
          <a:ea typeface="+mn-ea"/>
          <a:cs typeface="+mn-cs"/>
        </a:defRPr>
      </a:lvl1pPr>
      <a:lvl2pPr marL="344409" algn="l" defTabSz="344409" rtl="0" eaLnBrk="1" latinLnBrk="0" hangingPunct="1">
        <a:defRPr sz="1400" kern="1200">
          <a:solidFill>
            <a:schemeClr val="tx1"/>
          </a:solidFill>
          <a:latin typeface="+mn-lt"/>
          <a:ea typeface="+mn-ea"/>
          <a:cs typeface="+mn-cs"/>
        </a:defRPr>
      </a:lvl2pPr>
      <a:lvl3pPr marL="688818" algn="l" defTabSz="344409" rtl="0" eaLnBrk="1" latinLnBrk="0" hangingPunct="1">
        <a:defRPr sz="1400" kern="1200">
          <a:solidFill>
            <a:schemeClr val="tx1"/>
          </a:solidFill>
          <a:latin typeface="+mn-lt"/>
          <a:ea typeface="+mn-ea"/>
          <a:cs typeface="+mn-cs"/>
        </a:defRPr>
      </a:lvl3pPr>
      <a:lvl4pPr marL="1033226" algn="l" defTabSz="344409" rtl="0" eaLnBrk="1" latinLnBrk="0" hangingPunct="1">
        <a:defRPr sz="1400" kern="1200">
          <a:solidFill>
            <a:schemeClr val="tx1"/>
          </a:solidFill>
          <a:latin typeface="+mn-lt"/>
          <a:ea typeface="+mn-ea"/>
          <a:cs typeface="+mn-cs"/>
        </a:defRPr>
      </a:lvl4pPr>
      <a:lvl5pPr marL="1377635" algn="l" defTabSz="344409" rtl="0" eaLnBrk="1" latinLnBrk="0" hangingPunct="1">
        <a:defRPr sz="1400" kern="1200">
          <a:solidFill>
            <a:schemeClr val="tx1"/>
          </a:solidFill>
          <a:latin typeface="+mn-lt"/>
          <a:ea typeface="+mn-ea"/>
          <a:cs typeface="+mn-cs"/>
        </a:defRPr>
      </a:lvl5pPr>
      <a:lvl6pPr marL="1722044" algn="l" defTabSz="344409" rtl="0" eaLnBrk="1" latinLnBrk="0" hangingPunct="1">
        <a:defRPr sz="1400" kern="1200">
          <a:solidFill>
            <a:schemeClr val="tx1"/>
          </a:solidFill>
          <a:latin typeface="+mn-lt"/>
          <a:ea typeface="+mn-ea"/>
          <a:cs typeface="+mn-cs"/>
        </a:defRPr>
      </a:lvl6pPr>
      <a:lvl7pPr marL="2066453" algn="l" defTabSz="344409" rtl="0" eaLnBrk="1" latinLnBrk="0" hangingPunct="1">
        <a:defRPr sz="1400" kern="1200">
          <a:solidFill>
            <a:schemeClr val="tx1"/>
          </a:solidFill>
          <a:latin typeface="+mn-lt"/>
          <a:ea typeface="+mn-ea"/>
          <a:cs typeface="+mn-cs"/>
        </a:defRPr>
      </a:lvl7pPr>
      <a:lvl8pPr marL="2410861" algn="l" defTabSz="344409" rtl="0" eaLnBrk="1" latinLnBrk="0" hangingPunct="1">
        <a:defRPr sz="1400" kern="1200">
          <a:solidFill>
            <a:schemeClr val="tx1"/>
          </a:solidFill>
          <a:latin typeface="+mn-lt"/>
          <a:ea typeface="+mn-ea"/>
          <a:cs typeface="+mn-cs"/>
        </a:defRPr>
      </a:lvl8pPr>
      <a:lvl9pPr marL="2755270" algn="l" defTabSz="344409"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body" idx="1"/>
          </p:nvPr>
        </p:nvSpPr>
        <p:spPr bwMode="auto">
          <a:xfrm>
            <a:off x="502295" y="3366492"/>
            <a:ext cx="4641205"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8194" name="Rectangle 2"/>
          <p:cNvSpPr>
            <a:spLocks noGrp="1" noChangeArrowheads="1"/>
          </p:cNvSpPr>
          <p:nvPr>
            <p:ph type="title"/>
          </p:nvPr>
        </p:nvSpPr>
        <p:spPr bwMode="auto">
          <a:xfrm>
            <a:off x="502295" y="991195"/>
            <a:ext cx="4641205"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xmlns:p14="http://schemas.microsoft.com/office/powerpoint/2010/main"/>
  <p:txStyles>
    <p:titleStyle>
      <a:lvl1pPr algn="ctr" rtl="0" fontAlgn="base">
        <a:spcBef>
          <a:spcPct val="0"/>
        </a:spcBef>
        <a:spcAft>
          <a:spcPct val="0"/>
        </a:spcAft>
        <a:defRPr sz="5300">
          <a:solidFill>
            <a:schemeClr val="tx1"/>
          </a:solidFill>
          <a:latin typeface="+mj-lt"/>
          <a:ea typeface="+mj-ea"/>
          <a:cs typeface="+mj-cs"/>
          <a:sym typeface="Gill Sans" charset="0"/>
        </a:defRPr>
      </a:lvl1pPr>
      <a:lvl2pPr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5pPr>
      <a:lvl6pPr marL="344409"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6pPr>
      <a:lvl7pPr marL="688818"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7pPr>
      <a:lvl8pPr marL="1033226"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8pPr>
      <a:lvl9pPr marL="1377635" algn="ctr" rtl="0" fontAlgn="base">
        <a:spcBef>
          <a:spcPct val="0"/>
        </a:spcBef>
        <a:spcAft>
          <a:spcPct val="0"/>
        </a:spcAft>
        <a:defRPr sz="53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600">
          <a:solidFill>
            <a:schemeClr val="tx1"/>
          </a:solidFill>
          <a:latin typeface="+mn-lt"/>
          <a:ea typeface="+mn-ea"/>
          <a:cs typeface="+mn-cs"/>
          <a:sym typeface="Gill Sans" charset="0"/>
        </a:defRPr>
      </a:lvl1pPr>
      <a:lvl2pPr algn="ctr" rtl="0" fontAlgn="base">
        <a:spcBef>
          <a:spcPct val="0"/>
        </a:spcBef>
        <a:spcAft>
          <a:spcPct val="0"/>
        </a:spcAft>
        <a:defRPr sz="2600">
          <a:solidFill>
            <a:schemeClr val="tx1"/>
          </a:solidFill>
          <a:latin typeface="+mn-lt"/>
          <a:ea typeface="+mn-ea"/>
          <a:cs typeface="+mn-cs"/>
          <a:sym typeface="Gill Sans" charset="0"/>
        </a:defRPr>
      </a:lvl2pPr>
      <a:lvl3pPr algn="ctr" rtl="0" fontAlgn="base">
        <a:spcBef>
          <a:spcPct val="0"/>
        </a:spcBef>
        <a:spcAft>
          <a:spcPct val="0"/>
        </a:spcAft>
        <a:defRPr sz="2600">
          <a:solidFill>
            <a:schemeClr val="tx1"/>
          </a:solidFill>
          <a:latin typeface="+mn-lt"/>
          <a:ea typeface="+mn-ea"/>
          <a:cs typeface="+mn-cs"/>
          <a:sym typeface="Gill Sans" charset="0"/>
        </a:defRPr>
      </a:lvl3pPr>
      <a:lvl4pPr algn="ctr" rtl="0" fontAlgn="base">
        <a:spcBef>
          <a:spcPct val="0"/>
        </a:spcBef>
        <a:spcAft>
          <a:spcPct val="0"/>
        </a:spcAft>
        <a:defRPr sz="2600">
          <a:solidFill>
            <a:schemeClr val="tx1"/>
          </a:solidFill>
          <a:latin typeface="+mn-lt"/>
          <a:ea typeface="+mn-ea"/>
          <a:cs typeface="+mn-cs"/>
          <a:sym typeface="Gill Sans" charset="0"/>
        </a:defRPr>
      </a:lvl4pPr>
      <a:lvl5pPr algn="ctr" rtl="0" fontAlgn="base">
        <a:spcBef>
          <a:spcPct val="0"/>
        </a:spcBef>
        <a:spcAft>
          <a:spcPct val="0"/>
        </a:spcAft>
        <a:defRPr sz="2600">
          <a:solidFill>
            <a:schemeClr val="tx1"/>
          </a:solidFill>
          <a:latin typeface="+mn-lt"/>
          <a:ea typeface="+mn-ea"/>
          <a:cs typeface="+mn-cs"/>
          <a:sym typeface="Gill Sans" charset="0"/>
        </a:defRPr>
      </a:lvl5pPr>
      <a:lvl6pPr marL="344409" algn="ctr" rtl="0" fontAlgn="base">
        <a:spcBef>
          <a:spcPct val="0"/>
        </a:spcBef>
        <a:spcAft>
          <a:spcPct val="0"/>
        </a:spcAft>
        <a:defRPr sz="2600">
          <a:solidFill>
            <a:schemeClr val="tx1"/>
          </a:solidFill>
          <a:latin typeface="+mn-lt"/>
          <a:ea typeface="+mn-ea"/>
          <a:cs typeface="+mn-cs"/>
          <a:sym typeface="Gill Sans" charset="0"/>
        </a:defRPr>
      </a:lvl6pPr>
      <a:lvl7pPr marL="688818" algn="ctr" rtl="0" fontAlgn="base">
        <a:spcBef>
          <a:spcPct val="0"/>
        </a:spcBef>
        <a:spcAft>
          <a:spcPct val="0"/>
        </a:spcAft>
        <a:defRPr sz="2600">
          <a:solidFill>
            <a:schemeClr val="tx1"/>
          </a:solidFill>
          <a:latin typeface="+mn-lt"/>
          <a:ea typeface="+mn-ea"/>
          <a:cs typeface="+mn-cs"/>
          <a:sym typeface="Gill Sans" charset="0"/>
        </a:defRPr>
      </a:lvl7pPr>
      <a:lvl8pPr marL="1033226" algn="ctr" rtl="0" fontAlgn="base">
        <a:spcBef>
          <a:spcPct val="0"/>
        </a:spcBef>
        <a:spcAft>
          <a:spcPct val="0"/>
        </a:spcAft>
        <a:defRPr sz="2600">
          <a:solidFill>
            <a:schemeClr val="tx1"/>
          </a:solidFill>
          <a:latin typeface="+mn-lt"/>
          <a:ea typeface="+mn-ea"/>
          <a:cs typeface="+mn-cs"/>
          <a:sym typeface="Gill Sans" charset="0"/>
        </a:defRPr>
      </a:lvl8pPr>
      <a:lvl9pPr marL="1377635" algn="ctr" rtl="0" fontAlgn="base">
        <a:spcBef>
          <a:spcPct val="0"/>
        </a:spcBef>
        <a:spcAft>
          <a:spcPct val="0"/>
        </a:spcAft>
        <a:defRPr sz="2600">
          <a:solidFill>
            <a:schemeClr val="tx1"/>
          </a:solidFill>
          <a:latin typeface="+mn-lt"/>
          <a:ea typeface="+mn-ea"/>
          <a:cs typeface="+mn-cs"/>
          <a:sym typeface="Gill Sans" charset="0"/>
        </a:defRPr>
      </a:lvl9pPr>
    </p:bodyStyle>
    <p:otherStyle>
      <a:defPPr>
        <a:defRPr lang="en-US"/>
      </a:defPPr>
      <a:lvl1pPr marL="0" algn="l" defTabSz="344409" rtl="0" eaLnBrk="1" latinLnBrk="0" hangingPunct="1">
        <a:defRPr sz="1400" kern="1200">
          <a:solidFill>
            <a:schemeClr val="tx1"/>
          </a:solidFill>
          <a:latin typeface="+mn-lt"/>
          <a:ea typeface="+mn-ea"/>
          <a:cs typeface="+mn-cs"/>
        </a:defRPr>
      </a:lvl1pPr>
      <a:lvl2pPr marL="344409" algn="l" defTabSz="344409" rtl="0" eaLnBrk="1" latinLnBrk="0" hangingPunct="1">
        <a:defRPr sz="1400" kern="1200">
          <a:solidFill>
            <a:schemeClr val="tx1"/>
          </a:solidFill>
          <a:latin typeface="+mn-lt"/>
          <a:ea typeface="+mn-ea"/>
          <a:cs typeface="+mn-cs"/>
        </a:defRPr>
      </a:lvl2pPr>
      <a:lvl3pPr marL="688818" algn="l" defTabSz="344409" rtl="0" eaLnBrk="1" latinLnBrk="0" hangingPunct="1">
        <a:defRPr sz="1400" kern="1200">
          <a:solidFill>
            <a:schemeClr val="tx1"/>
          </a:solidFill>
          <a:latin typeface="+mn-lt"/>
          <a:ea typeface="+mn-ea"/>
          <a:cs typeface="+mn-cs"/>
        </a:defRPr>
      </a:lvl3pPr>
      <a:lvl4pPr marL="1033226" algn="l" defTabSz="344409" rtl="0" eaLnBrk="1" latinLnBrk="0" hangingPunct="1">
        <a:defRPr sz="1400" kern="1200">
          <a:solidFill>
            <a:schemeClr val="tx1"/>
          </a:solidFill>
          <a:latin typeface="+mn-lt"/>
          <a:ea typeface="+mn-ea"/>
          <a:cs typeface="+mn-cs"/>
        </a:defRPr>
      </a:lvl4pPr>
      <a:lvl5pPr marL="1377635" algn="l" defTabSz="344409" rtl="0" eaLnBrk="1" latinLnBrk="0" hangingPunct="1">
        <a:defRPr sz="1400" kern="1200">
          <a:solidFill>
            <a:schemeClr val="tx1"/>
          </a:solidFill>
          <a:latin typeface="+mn-lt"/>
          <a:ea typeface="+mn-ea"/>
          <a:cs typeface="+mn-cs"/>
        </a:defRPr>
      </a:lvl5pPr>
      <a:lvl6pPr marL="1722044" algn="l" defTabSz="344409" rtl="0" eaLnBrk="1" latinLnBrk="0" hangingPunct="1">
        <a:defRPr sz="1400" kern="1200">
          <a:solidFill>
            <a:schemeClr val="tx1"/>
          </a:solidFill>
          <a:latin typeface="+mn-lt"/>
          <a:ea typeface="+mn-ea"/>
          <a:cs typeface="+mn-cs"/>
        </a:defRPr>
      </a:lvl6pPr>
      <a:lvl7pPr marL="2066453" algn="l" defTabSz="344409" rtl="0" eaLnBrk="1" latinLnBrk="0" hangingPunct="1">
        <a:defRPr sz="1400" kern="1200">
          <a:solidFill>
            <a:schemeClr val="tx1"/>
          </a:solidFill>
          <a:latin typeface="+mn-lt"/>
          <a:ea typeface="+mn-ea"/>
          <a:cs typeface="+mn-cs"/>
        </a:defRPr>
      </a:lvl7pPr>
      <a:lvl8pPr marL="2410861" algn="l" defTabSz="344409" rtl="0" eaLnBrk="1" latinLnBrk="0" hangingPunct="1">
        <a:defRPr sz="1400" kern="1200">
          <a:solidFill>
            <a:schemeClr val="tx1"/>
          </a:solidFill>
          <a:latin typeface="+mn-lt"/>
          <a:ea typeface="+mn-ea"/>
          <a:cs typeface="+mn-cs"/>
        </a:defRPr>
      </a:lvl8pPr>
      <a:lvl9pPr marL="2755270" algn="l" defTabSz="344409"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004590" y="178594"/>
            <a:ext cx="827782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268" tIns="38268" rIns="38268" bIns="38268"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xmlns:p14="http://schemas.microsoft.com/office/powerpoint/2010/main"/>
  <p:txStyles>
    <p:titleStyle>
      <a:lvl1pPr algn="ctr" rtl="0" fontAlgn="base">
        <a:spcBef>
          <a:spcPct val="0"/>
        </a:spcBef>
        <a:spcAft>
          <a:spcPct val="0"/>
        </a:spcAft>
        <a:defRPr sz="6300">
          <a:solidFill>
            <a:schemeClr val="tx1"/>
          </a:solidFill>
          <a:latin typeface="+mj-lt"/>
          <a:ea typeface="+mj-ea"/>
          <a:cs typeface="+mj-cs"/>
          <a:sym typeface="Gill Sans" charset="0"/>
        </a:defRPr>
      </a:lvl1pPr>
      <a:lvl2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5pPr>
      <a:lvl6pPr marL="344409"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6pPr>
      <a:lvl7pPr marL="688818"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7pPr>
      <a:lvl8pPr marL="1033226"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8pPr>
      <a:lvl9pPr marL="1377635" algn="ctr" rtl="0" fontAlgn="base">
        <a:spcBef>
          <a:spcPct val="0"/>
        </a:spcBef>
        <a:spcAft>
          <a:spcPct val="0"/>
        </a:spcAft>
        <a:defRPr sz="6300">
          <a:solidFill>
            <a:schemeClr val="tx1"/>
          </a:solidFill>
          <a:latin typeface="Gill Sans" charset="0"/>
          <a:ea typeface="ヒラギノ角ゴ ProN W3" charset="0"/>
          <a:cs typeface="ヒラギノ角ゴ ProN W3" charset="0"/>
          <a:sym typeface="Gill Sans" charset="0"/>
        </a:defRPr>
      </a:lvl9pPr>
    </p:titleStyle>
    <p:bodyStyle>
      <a:lvl1pPr marL="669684"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1pPr>
      <a:lvl2pPr marL="1004526"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2pPr>
      <a:lvl3pPr marL="1339367"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3pPr>
      <a:lvl4pPr marL="1674209"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4pPr>
      <a:lvl5pPr marL="2009051"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5pPr>
      <a:lvl6pPr marL="2353460"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6pPr>
      <a:lvl7pPr marL="2697869"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7pPr>
      <a:lvl8pPr marL="3042277"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8pPr>
      <a:lvl9pPr marL="3386686" indent="-430511" algn="l" rtl="0" fontAlgn="base">
        <a:spcBef>
          <a:spcPts val="1808"/>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344409" rtl="0" eaLnBrk="1" latinLnBrk="0" hangingPunct="1">
        <a:defRPr sz="1400" kern="1200">
          <a:solidFill>
            <a:schemeClr val="tx1"/>
          </a:solidFill>
          <a:latin typeface="+mn-lt"/>
          <a:ea typeface="+mn-ea"/>
          <a:cs typeface="+mn-cs"/>
        </a:defRPr>
      </a:lvl1pPr>
      <a:lvl2pPr marL="344409" algn="l" defTabSz="344409" rtl="0" eaLnBrk="1" latinLnBrk="0" hangingPunct="1">
        <a:defRPr sz="1400" kern="1200">
          <a:solidFill>
            <a:schemeClr val="tx1"/>
          </a:solidFill>
          <a:latin typeface="+mn-lt"/>
          <a:ea typeface="+mn-ea"/>
          <a:cs typeface="+mn-cs"/>
        </a:defRPr>
      </a:lvl2pPr>
      <a:lvl3pPr marL="688818" algn="l" defTabSz="344409" rtl="0" eaLnBrk="1" latinLnBrk="0" hangingPunct="1">
        <a:defRPr sz="1400" kern="1200">
          <a:solidFill>
            <a:schemeClr val="tx1"/>
          </a:solidFill>
          <a:latin typeface="+mn-lt"/>
          <a:ea typeface="+mn-ea"/>
          <a:cs typeface="+mn-cs"/>
        </a:defRPr>
      </a:lvl3pPr>
      <a:lvl4pPr marL="1033226" algn="l" defTabSz="344409" rtl="0" eaLnBrk="1" latinLnBrk="0" hangingPunct="1">
        <a:defRPr sz="1400" kern="1200">
          <a:solidFill>
            <a:schemeClr val="tx1"/>
          </a:solidFill>
          <a:latin typeface="+mn-lt"/>
          <a:ea typeface="+mn-ea"/>
          <a:cs typeface="+mn-cs"/>
        </a:defRPr>
      </a:lvl4pPr>
      <a:lvl5pPr marL="1377635" algn="l" defTabSz="344409" rtl="0" eaLnBrk="1" latinLnBrk="0" hangingPunct="1">
        <a:defRPr sz="1400" kern="1200">
          <a:solidFill>
            <a:schemeClr val="tx1"/>
          </a:solidFill>
          <a:latin typeface="+mn-lt"/>
          <a:ea typeface="+mn-ea"/>
          <a:cs typeface="+mn-cs"/>
        </a:defRPr>
      </a:lvl5pPr>
      <a:lvl6pPr marL="1722044" algn="l" defTabSz="344409" rtl="0" eaLnBrk="1" latinLnBrk="0" hangingPunct="1">
        <a:defRPr sz="1400" kern="1200">
          <a:solidFill>
            <a:schemeClr val="tx1"/>
          </a:solidFill>
          <a:latin typeface="+mn-lt"/>
          <a:ea typeface="+mn-ea"/>
          <a:cs typeface="+mn-cs"/>
        </a:defRPr>
      </a:lvl6pPr>
      <a:lvl7pPr marL="2066453" algn="l" defTabSz="344409" rtl="0" eaLnBrk="1" latinLnBrk="0" hangingPunct="1">
        <a:defRPr sz="1400" kern="1200">
          <a:solidFill>
            <a:schemeClr val="tx1"/>
          </a:solidFill>
          <a:latin typeface="+mn-lt"/>
          <a:ea typeface="+mn-ea"/>
          <a:cs typeface="+mn-cs"/>
        </a:defRPr>
      </a:lvl7pPr>
      <a:lvl8pPr marL="2410861" algn="l" defTabSz="344409" rtl="0" eaLnBrk="1" latinLnBrk="0" hangingPunct="1">
        <a:defRPr sz="1400" kern="1200">
          <a:solidFill>
            <a:schemeClr val="tx1"/>
          </a:solidFill>
          <a:latin typeface="+mn-lt"/>
          <a:ea typeface="+mn-ea"/>
          <a:cs typeface="+mn-cs"/>
        </a:defRPr>
      </a:lvl8pPr>
      <a:lvl9pPr marL="2755270" algn="l" defTabSz="34440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7.emf"/><Relationship Id="rId6" Type="http://schemas.openxmlformats.org/officeDocument/2006/relationships/oleObject" Target="../embeddings/Microsoft_Word_97_-_2004_Document1.doc"/><Relationship Id="rId7" Type="http://schemas.openxmlformats.org/officeDocument/2006/relationships/image" Target="../media/image8.emf"/><Relationship Id="rId8" Type="http://schemas.openxmlformats.org/officeDocument/2006/relationships/image" Target="../media/image9.png"/><Relationship Id="rId9"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6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68.emf"/></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8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25.xml"/><Relationship Id="rId2"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png"/><Relationship Id="rId6" Type="http://schemas.openxmlformats.org/officeDocument/2006/relationships/image" Target="../media/image88.jpeg"/><Relationship Id="rId1" Type="http://schemas.openxmlformats.org/officeDocument/2006/relationships/slideLayout" Target="../slideLayouts/slideLayout30.xml"/><Relationship Id="rId2" Type="http://schemas.openxmlformats.org/officeDocument/2006/relationships/notesSlide" Target="../notesSlides/notesSlide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18433" name="Rectangle 1"/>
          <p:cNvSpPr>
            <a:spLocks/>
          </p:cNvSpPr>
          <p:nvPr/>
        </p:nvSpPr>
        <p:spPr bwMode="auto">
          <a:xfrm>
            <a:off x="5987356" y="6340078"/>
            <a:ext cx="4108772"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1800">
                <a:solidFill>
                  <a:srgbClr val="333300"/>
                </a:solidFill>
                <a:latin typeface="Arial" charset="0"/>
                <a:ea typeface="ＭＳ Ｐゴシック" charset="0"/>
                <a:cs typeface="Arial" charset="0"/>
                <a:sym typeface="Arial" charset="0"/>
              </a:rPr>
              <a:t>http://GenomeProjectSolutions.com</a:t>
            </a:r>
          </a:p>
        </p:txBody>
      </p:sp>
      <p:sp>
        <p:nvSpPr>
          <p:cNvPr id="18434" name="Rectangle 2"/>
          <p:cNvSpPr>
            <a:spLocks/>
          </p:cNvSpPr>
          <p:nvPr/>
        </p:nvSpPr>
        <p:spPr bwMode="auto">
          <a:xfrm>
            <a:off x="1341455" y="107067"/>
            <a:ext cx="3153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r>
              <a:rPr lang="en-US" sz="1800" dirty="0">
                <a:solidFill>
                  <a:srgbClr val="000080"/>
                </a:solidFill>
                <a:latin typeface="Lucida Calligraphy" charset="0"/>
                <a:ea typeface="ＭＳ Ｐゴシック" charset="0"/>
                <a:cs typeface="Lucida Calligraphy" charset="0"/>
                <a:sym typeface="Lucida Calligraphy" charset="0"/>
              </a:rPr>
              <a:t>Genome Project Solutions</a:t>
            </a:r>
          </a:p>
        </p:txBody>
      </p:sp>
      <p:sp>
        <p:nvSpPr>
          <p:cNvPr id="18435" name="Rectangle 3"/>
          <p:cNvSpPr>
            <a:spLocks/>
          </p:cNvSpPr>
          <p:nvPr/>
        </p:nvSpPr>
        <p:spPr bwMode="auto">
          <a:xfrm>
            <a:off x="7085531" y="414665"/>
            <a:ext cx="24963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r>
              <a:rPr lang="en-US" sz="1400">
                <a:solidFill>
                  <a:srgbClr val="800000"/>
                </a:solidFill>
                <a:latin typeface="Lucida Calligraphy" charset="0"/>
                <a:ea typeface="ＭＳ Ｐゴシック" charset="0"/>
                <a:cs typeface="Lucida Calligraphy" charset="0"/>
                <a:sym typeface="Lucida Calligraphy" charset="0"/>
              </a:rPr>
              <a:t>Partnering for Discovery</a:t>
            </a:r>
          </a:p>
        </p:txBody>
      </p:sp>
      <p:sp>
        <p:nvSpPr>
          <p:cNvPr id="18436" name="Line 4"/>
          <p:cNvSpPr>
            <a:spLocks noChangeShapeType="1"/>
          </p:cNvSpPr>
          <p:nvPr/>
        </p:nvSpPr>
        <p:spPr bwMode="auto">
          <a:xfrm>
            <a:off x="1326058" y="410766"/>
            <a:ext cx="8328050"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18437" name="Rectangle 5"/>
          <p:cNvSpPr>
            <a:spLocks/>
          </p:cNvSpPr>
          <p:nvPr/>
        </p:nvSpPr>
        <p:spPr bwMode="auto">
          <a:xfrm>
            <a:off x="863948" y="1982390"/>
            <a:ext cx="855910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22548" bIns="0" anchor="ctr"/>
          <a:lstStyle/>
          <a:p>
            <a:pPr marL="21526"/>
            <a:r>
              <a:rPr lang="en-US" sz="3300" b="1" dirty="0">
                <a:solidFill>
                  <a:srgbClr val="000099"/>
                </a:solidFill>
                <a:latin typeface="Arial" charset="0"/>
                <a:ea typeface="ＭＳ Ｐゴシック" charset="0"/>
                <a:cs typeface="Arial" charset="0"/>
                <a:sym typeface="Arial" charset="0"/>
              </a:rPr>
              <a:t>What If We Could Sequence Everything?</a:t>
            </a:r>
          </a:p>
          <a:p>
            <a:pPr marL="21526">
              <a:spcBef>
                <a:spcPts val="829"/>
              </a:spcBef>
            </a:pPr>
            <a:endParaRPr lang="en-US" sz="2700" dirty="0">
              <a:solidFill>
                <a:schemeClr val="tx1"/>
              </a:solidFill>
              <a:latin typeface="Arial" charset="0"/>
              <a:ea typeface="ＭＳ Ｐゴシック" charset="0"/>
              <a:cs typeface="Arial" charset="0"/>
              <a:sym typeface="Arial" charset="0"/>
            </a:endParaRPr>
          </a:p>
          <a:p>
            <a:pPr marL="21526">
              <a:spcBef>
                <a:spcPts val="829"/>
              </a:spcBef>
            </a:pPr>
            <a:r>
              <a:rPr lang="en-US" sz="2700" dirty="0">
                <a:solidFill>
                  <a:schemeClr val="tx1"/>
                </a:solidFill>
                <a:latin typeface="Arial" charset="0"/>
                <a:ea typeface="ＭＳ Ｐゴシック" charset="0"/>
                <a:cs typeface="Arial" charset="0"/>
                <a:sym typeface="Arial" charset="0"/>
              </a:rPr>
              <a:t>Jeffrey Boore</a:t>
            </a:r>
          </a:p>
          <a:p>
            <a:pPr marL="21526">
              <a:spcBef>
                <a:spcPts val="829"/>
              </a:spcBef>
            </a:pPr>
            <a:r>
              <a:rPr lang="en-US" sz="2700" dirty="0">
                <a:solidFill>
                  <a:schemeClr val="tx1"/>
                </a:solidFill>
                <a:latin typeface="Arial" charset="0"/>
                <a:ea typeface="ＭＳ Ｐゴシック" charset="0"/>
                <a:cs typeface="Arial" charset="0"/>
                <a:sym typeface="Arial" charset="0"/>
              </a:rPr>
              <a:t>CEO, Genome Project Solutions, Inc.</a:t>
            </a:r>
          </a:p>
          <a:p>
            <a:pPr marL="21526">
              <a:spcBef>
                <a:spcPts val="829"/>
              </a:spcBef>
            </a:pPr>
            <a:r>
              <a:rPr lang="en-US" sz="2700" dirty="0">
                <a:solidFill>
                  <a:schemeClr val="tx1"/>
                </a:solidFill>
                <a:latin typeface="Arial" charset="0"/>
                <a:ea typeface="ＭＳ Ｐゴシック" charset="0"/>
                <a:cs typeface="Arial" charset="0"/>
                <a:sym typeface="Arial" charset="0"/>
              </a:rPr>
              <a:t>Adjunct Professor, UC Berkeley</a:t>
            </a:r>
          </a:p>
        </p:txBody>
      </p:sp>
      <p:pic>
        <p:nvPicPr>
          <p:cNvPr id="1843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735" y="89297"/>
            <a:ext cx="876505" cy="875109"/>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8439" name="Line 7"/>
          <p:cNvSpPr>
            <a:spLocks noChangeShapeType="1"/>
          </p:cNvSpPr>
          <p:nvPr/>
        </p:nvSpPr>
        <p:spPr bwMode="auto">
          <a:xfrm>
            <a:off x="159479" y="98227"/>
            <a:ext cx="875249" cy="0"/>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18440" name="Line 8"/>
          <p:cNvSpPr>
            <a:spLocks noChangeShapeType="1"/>
          </p:cNvSpPr>
          <p:nvPr/>
        </p:nvSpPr>
        <p:spPr bwMode="auto">
          <a:xfrm rot="10800000">
            <a:off x="159479" y="89297"/>
            <a:ext cx="0" cy="875109"/>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5194300" y="342900"/>
            <a:ext cx="4991100" cy="5969000"/>
          </a:xfrm>
          <a:prstGeom prst="rect">
            <a:avLst/>
          </a:prstGeom>
          <a:solidFill>
            <a:srgbClr val="FFFFFF"/>
          </a:solidFill>
          <a:ln w="9525">
            <a:solidFill>
              <a:schemeClr val="tx1"/>
            </a:solidFill>
            <a:miter lim="800000"/>
            <a:headEnd/>
            <a:tailEnd/>
          </a:ln>
        </p:spPr>
        <p:txBody>
          <a:bodyPr wrap="none" lIns="91433" tIns="45717" rIns="91433" bIns="45717" anchor="ctr"/>
          <a:lstStyle/>
          <a:p>
            <a:pPr algn="ctr"/>
            <a:endParaRPr lang="en-US" sz="2400">
              <a:solidFill>
                <a:schemeClr val="tx1"/>
              </a:solidFill>
            </a:endParaRPr>
          </a:p>
        </p:txBody>
      </p:sp>
      <p:sp>
        <p:nvSpPr>
          <p:cNvPr id="92163" name="Rectangle 3"/>
          <p:cNvSpPr>
            <a:spLocks noChangeArrowheads="1"/>
          </p:cNvSpPr>
          <p:nvPr/>
        </p:nvSpPr>
        <p:spPr bwMode="auto">
          <a:xfrm>
            <a:off x="114300" y="342900"/>
            <a:ext cx="4991100" cy="5969000"/>
          </a:xfrm>
          <a:prstGeom prst="rect">
            <a:avLst/>
          </a:prstGeom>
          <a:solidFill>
            <a:srgbClr val="FFFFFF"/>
          </a:solidFill>
          <a:ln w="9525">
            <a:solidFill>
              <a:schemeClr val="tx1"/>
            </a:solidFill>
            <a:miter lim="800000"/>
            <a:headEnd/>
            <a:tailEnd/>
          </a:ln>
        </p:spPr>
        <p:txBody>
          <a:bodyPr wrap="none" lIns="91433" tIns="45717" rIns="91433" bIns="45717" anchor="ctr"/>
          <a:lstStyle/>
          <a:p>
            <a:pPr algn="ctr"/>
            <a:endParaRPr lang="en-US" sz="2400">
              <a:solidFill>
                <a:schemeClr val="tx1"/>
              </a:solidFill>
            </a:endParaRPr>
          </a:p>
        </p:txBody>
      </p:sp>
      <p:graphicFrame>
        <p:nvGraphicFramePr>
          <p:cNvPr id="92164" name="Object 2"/>
          <p:cNvGraphicFramePr>
            <a:graphicFrameLocks noChangeAspect="1"/>
          </p:cNvGraphicFramePr>
          <p:nvPr/>
        </p:nvGraphicFramePr>
        <p:xfrm>
          <a:off x="338139" y="357189"/>
          <a:ext cx="4556125" cy="2205037"/>
        </p:xfrm>
        <a:graphic>
          <a:graphicData uri="http://schemas.openxmlformats.org/presentationml/2006/ole">
            <mc:AlternateContent xmlns:mc="http://schemas.openxmlformats.org/markup-compatibility/2006">
              <mc:Choice xmlns:v="urn:schemas-microsoft-com:vml" Requires="v">
                <p:oleObj spid="_x0000_s1076" name="Document" r:id="rId4" imgW="4318000" imgH="2095500" progId="Word.Document.8">
                  <p:embed/>
                </p:oleObj>
              </mc:Choice>
              <mc:Fallback>
                <p:oleObj name="Document" r:id="rId4" imgW="4318000" imgH="20955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39" y="357189"/>
                        <a:ext cx="4556125" cy="220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92165" name="Object 3"/>
          <p:cNvGraphicFramePr>
            <a:graphicFrameLocks noChangeAspect="1"/>
          </p:cNvGraphicFramePr>
          <p:nvPr/>
        </p:nvGraphicFramePr>
        <p:xfrm>
          <a:off x="439738" y="2662239"/>
          <a:ext cx="2536825" cy="3373437"/>
        </p:xfrm>
        <a:graphic>
          <a:graphicData uri="http://schemas.openxmlformats.org/presentationml/2006/ole">
            <mc:AlternateContent xmlns:mc="http://schemas.openxmlformats.org/markup-compatibility/2006">
              <mc:Choice xmlns:v="urn:schemas-microsoft-com:vml" Requires="v">
                <p:oleObj spid="_x0000_s1077" name="Document" r:id="rId6" imgW="2336800" imgH="3111500" progId="Word.Document.8">
                  <p:embed/>
                </p:oleObj>
              </mc:Choice>
              <mc:Fallback>
                <p:oleObj name="Document" r:id="rId6" imgW="2336800" imgH="311150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738" y="2662239"/>
                        <a:ext cx="2536825" cy="337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92166" name="Picture 6"/>
          <p:cNvPicPr>
            <a:picLocks noChangeAspect="1" noChangeArrowheads="1"/>
          </p:cNvPicPr>
          <p:nvPr/>
        </p:nvPicPr>
        <p:blipFill>
          <a:blip r:embed="rId8" cstate="print">
            <a:lum bright="-6000"/>
            <a:extLst>
              <a:ext uri="{28A0092B-C50C-407E-A947-70E740481C1C}">
                <a14:useLocalDpi xmlns:a14="http://schemas.microsoft.com/office/drawing/2010/main"/>
              </a:ext>
            </a:extLst>
          </a:blip>
          <a:srcRect/>
          <a:stretch>
            <a:fillRect/>
          </a:stretch>
        </p:blipFill>
        <p:spPr bwMode="auto">
          <a:xfrm>
            <a:off x="3221038" y="3022601"/>
            <a:ext cx="217646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92167" name="AutoShape 7"/>
          <p:cNvSpPr>
            <a:spLocks noChangeArrowheads="1"/>
          </p:cNvSpPr>
          <p:nvPr/>
        </p:nvSpPr>
        <p:spPr bwMode="auto">
          <a:xfrm rot="16200000">
            <a:off x="7664450" y="-793750"/>
            <a:ext cx="266700" cy="4013200"/>
          </a:xfrm>
          <a:prstGeom prst="can">
            <a:avLst>
              <a:gd name="adj" fmla="val 93421"/>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68" name="AutoShape 8"/>
          <p:cNvSpPr>
            <a:spLocks noChangeArrowheads="1"/>
          </p:cNvSpPr>
          <p:nvPr/>
        </p:nvSpPr>
        <p:spPr bwMode="auto">
          <a:xfrm rot="16200000">
            <a:off x="5880100" y="21082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69" name="AutoShape 9"/>
          <p:cNvSpPr>
            <a:spLocks noChangeArrowheads="1"/>
          </p:cNvSpPr>
          <p:nvPr/>
        </p:nvSpPr>
        <p:spPr bwMode="auto">
          <a:xfrm rot="16200000">
            <a:off x="6473826" y="21082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70" name="AutoShape 10"/>
          <p:cNvSpPr>
            <a:spLocks noChangeArrowheads="1"/>
          </p:cNvSpPr>
          <p:nvPr/>
        </p:nvSpPr>
        <p:spPr bwMode="auto">
          <a:xfrm rot="16200000">
            <a:off x="7069138" y="21082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71" name="AutoShape 11"/>
          <p:cNvSpPr>
            <a:spLocks noChangeArrowheads="1"/>
          </p:cNvSpPr>
          <p:nvPr/>
        </p:nvSpPr>
        <p:spPr bwMode="auto">
          <a:xfrm rot="16200000">
            <a:off x="7664450" y="21082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72" name="AutoShape 12"/>
          <p:cNvSpPr>
            <a:spLocks noChangeArrowheads="1"/>
          </p:cNvSpPr>
          <p:nvPr/>
        </p:nvSpPr>
        <p:spPr bwMode="auto">
          <a:xfrm rot="16200000">
            <a:off x="8258176" y="21082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73" name="AutoShape 13"/>
          <p:cNvSpPr>
            <a:spLocks noChangeArrowheads="1"/>
          </p:cNvSpPr>
          <p:nvPr/>
        </p:nvSpPr>
        <p:spPr bwMode="auto">
          <a:xfrm rot="16200000">
            <a:off x="8853488" y="21082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74" name="AutoShape 14"/>
          <p:cNvSpPr>
            <a:spLocks noChangeArrowheads="1"/>
          </p:cNvSpPr>
          <p:nvPr/>
        </p:nvSpPr>
        <p:spPr bwMode="auto">
          <a:xfrm rot="16200000">
            <a:off x="9448800" y="21082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75" name="AutoShape 15"/>
          <p:cNvSpPr>
            <a:spLocks noChangeArrowheads="1"/>
          </p:cNvSpPr>
          <p:nvPr/>
        </p:nvSpPr>
        <p:spPr bwMode="auto">
          <a:xfrm rot="16200000">
            <a:off x="6032501" y="24638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76" name="AutoShape 16"/>
          <p:cNvSpPr>
            <a:spLocks noChangeArrowheads="1"/>
          </p:cNvSpPr>
          <p:nvPr/>
        </p:nvSpPr>
        <p:spPr bwMode="auto">
          <a:xfrm rot="16200000">
            <a:off x="6626226" y="24638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77" name="AutoShape 17"/>
          <p:cNvSpPr>
            <a:spLocks noChangeArrowheads="1"/>
          </p:cNvSpPr>
          <p:nvPr/>
        </p:nvSpPr>
        <p:spPr bwMode="auto">
          <a:xfrm rot="16200000">
            <a:off x="7221539" y="24638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78" name="AutoShape 18"/>
          <p:cNvSpPr>
            <a:spLocks noChangeArrowheads="1"/>
          </p:cNvSpPr>
          <p:nvPr/>
        </p:nvSpPr>
        <p:spPr bwMode="auto">
          <a:xfrm rot="16200000">
            <a:off x="7816851" y="24638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79" name="AutoShape 19"/>
          <p:cNvSpPr>
            <a:spLocks noChangeArrowheads="1"/>
          </p:cNvSpPr>
          <p:nvPr/>
        </p:nvSpPr>
        <p:spPr bwMode="auto">
          <a:xfrm rot="16200000">
            <a:off x="8410575" y="24638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80" name="AutoShape 20"/>
          <p:cNvSpPr>
            <a:spLocks noChangeArrowheads="1"/>
          </p:cNvSpPr>
          <p:nvPr/>
        </p:nvSpPr>
        <p:spPr bwMode="auto">
          <a:xfrm rot="16200000">
            <a:off x="9005889" y="24638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81" name="AutoShape 21"/>
          <p:cNvSpPr>
            <a:spLocks noChangeArrowheads="1"/>
          </p:cNvSpPr>
          <p:nvPr/>
        </p:nvSpPr>
        <p:spPr bwMode="auto">
          <a:xfrm rot="16200000">
            <a:off x="6184901" y="28194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82" name="AutoShape 22"/>
          <p:cNvSpPr>
            <a:spLocks noChangeArrowheads="1"/>
          </p:cNvSpPr>
          <p:nvPr/>
        </p:nvSpPr>
        <p:spPr bwMode="auto">
          <a:xfrm rot="16200000">
            <a:off x="6778625" y="28194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83" name="AutoShape 23"/>
          <p:cNvSpPr>
            <a:spLocks noChangeArrowheads="1"/>
          </p:cNvSpPr>
          <p:nvPr/>
        </p:nvSpPr>
        <p:spPr bwMode="auto">
          <a:xfrm rot="16200000">
            <a:off x="7373938" y="28194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84" name="AutoShape 24"/>
          <p:cNvSpPr>
            <a:spLocks noChangeArrowheads="1"/>
          </p:cNvSpPr>
          <p:nvPr/>
        </p:nvSpPr>
        <p:spPr bwMode="auto">
          <a:xfrm rot="16200000">
            <a:off x="7969250" y="28194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85" name="AutoShape 25"/>
          <p:cNvSpPr>
            <a:spLocks noChangeArrowheads="1"/>
          </p:cNvSpPr>
          <p:nvPr/>
        </p:nvSpPr>
        <p:spPr bwMode="auto">
          <a:xfrm rot="16200000">
            <a:off x="8562975" y="28194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86" name="AutoShape 26"/>
          <p:cNvSpPr>
            <a:spLocks noChangeArrowheads="1"/>
          </p:cNvSpPr>
          <p:nvPr/>
        </p:nvSpPr>
        <p:spPr bwMode="auto">
          <a:xfrm rot="16200000">
            <a:off x="9158288" y="28194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87" name="AutoShape 27"/>
          <p:cNvSpPr>
            <a:spLocks noChangeArrowheads="1"/>
          </p:cNvSpPr>
          <p:nvPr/>
        </p:nvSpPr>
        <p:spPr bwMode="auto">
          <a:xfrm rot="16200000">
            <a:off x="6337300" y="31750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88" name="AutoShape 28"/>
          <p:cNvSpPr>
            <a:spLocks noChangeArrowheads="1"/>
          </p:cNvSpPr>
          <p:nvPr/>
        </p:nvSpPr>
        <p:spPr bwMode="auto">
          <a:xfrm rot="16200000">
            <a:off x="6931025" y="31750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89" name="AutoShape 29"/>
          <p:cNvSpPr>
            <a:spLocks noChangeArrowheads="1"/>
          </p:cNvSpPr>
          <p:nvPr/>
        </p:nvSpPr>
        <p:spPr bwMode="auto">
          <a:xfrm rot="16200000">
            <a:off x="7526338" y="31750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90" name="AutoShape 30"/>
          <p:cNvSpPr>
            <a:spLocks noChangeArrowheads="1"/>
          </p:cNvSpPr>
          <p:nvPr/>
        </p:nvSpPr>
        <p:spPr bwMode="auto">
          <a:xfrm rot="16200000">
            <a:off x="8121650" y="31750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91" name="AutoShape 31"/>
          <p:cNvSpPr>
            <a:spLocks noChangeArrowheads="1"/>
          </p:cNvSpPr>
          <p:nvPr/>
        </p:nvSpPr>
        <p:spPr bwMode="auto">
          <a:xfrm rot="16200000">
            <a:off x="8715376" y="31750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92" name="AutoShape 32"/>
          <p:cNvSpPr>
            <a:spLocks noChangeArrowheads="1"/>
          </p:cNvSpPr>
          <p:nvPr/>
        </p:nvSpPr>
        <p:spPr bwMode="auto">
          <a:xfrm rot="16200000">
            <a:off x="9310688" y="31750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93" name="Text Box 33"/>
          <p:cNvSpPr txBox="1">
            <a:spLocks noChangeArrowheads="1"/>
          </p:cNvSpPr>
          <p:nvPr/>
        </p:nvSpPr>
        <p:spPr bwMode="auto">
          <a:xfrm>
            <a:off x="5425047" y="569914"/>
            <a:ext cx="2669056" cy="40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000" b="1">
                <a:solidFill>
                  <a:srgbClr val="003399"/>
                </a:solidFill>
                <a:latin typeface="Arial" charset="0"/>
                <a:ea typeface="ＭＳ Ｐゴシック" charset="0"/>
                <a:cs typeface="ＭＳ Ｐゴシック" charset="0"/>
              </a:defRPr>
            </a:lvl1pPr>
            <a:lvl2pPr marL="742950" indent="-285750">
              <a:defRPr sz="2000" b="1">
                <a:solidFill>
                  <a:srgbClr val="003399"/>
                </a:solidFill>
                <a:latin typeface="Arial" charset="0"/>
                <a:ea typeface="ＭＳ Ｐゴシック" charset="0"/>
              </a:defRPr>
            </a:lvl2pPr>
            <a:lvl3pPr marL="1143000" indent="-228600">
              <a:defRPr sz="2000" b="1">
                <a:solidFill>
                  <a:srgbClr val="003399"/>
                </a:solidFill>
                <a:latin typeface="Arial" charset="0"/>
                <a:ea typeface="ＭＳ Ｐゴシック" charset="0"/>
              </a:defRPr>
            </a:lvl3pPr>
            <a:lvl4pPr marL="1600200" indent="-228600">
              <a:defRPr sz="2000" b="1">
                <a:solidFill>
                  <a:srgbClr val="003399"/>
                </a:solidFill>
                <a:latin typeface="Arial" charset="0"/>
                <a:ea typeface="ＭＳ Ｐゴシック" charset="0"/>
              </a:defRPr>
            </a:lvl4pPr>
            <a:lvl5pPr marL="2057400" indent="-228600">
              <a:defRPr sz="2000" b="1">
                <a:solidFill>
                  <a:srgbClr val="003399"/>
                </a:solidFill>
                <a:latin typeface="Arial" charset="0"/>
                <a:ea typeface="ＭＳ Ｐゴシック" charset="0"/>
              </a:defRPr>
            </a:lvl5pPr>
            <a:lvl6pPr marL="2514600" indent="-228600" eaLnBrk="0" fontAlgn="base" hangingPunct="0">
              <a:spcBef>
                <a:spcPct val="0"/>
              </a:spcBef>
              <a:spcAft>
                <a:spcPct val="0"/>
              </a:spcAft>
              <a:defRPr sz="2000" b="1">
                <a:solidFill>
                  <a:srgbClr val="003399"/>
                </a:solidFill>
                <a:latin typeface="Arial" charset="0"/>
                <a:ea typeface="ＭＳ Ｐゴシック" charset="0"/>
              </a:defRPr>
            </a:lvl6pPr>
            <a:lvl7pPr marL="2971800" indent="-228600" eaLnBrk="0" fontAlgn="base" hangingPunct="0">
              <a:spcBef>
                <a:spcPct val="0"/>
              </a:spcBef>
              <a:spcAft>
                <a:spcPct val="0"/>
              </a:spcAft>
              <a:defRPr sz="2000" b="1">
                <a:solidFill>
                  <a:srgbClr val="003399"/>
                </a:solidFill>
                <a:latin typeface="Arial" charset="0"/>
                <a:ea typeface="ＭＳ Ｐゴシック" charset="0"/>
              </a:defRPr>
            </a:lvl7pPr>
            <a:lvl8pPr marL="3429000" indent="-228600" eaLnBrk="0" fontAlgn="base" hangingPunct="0">
              <a:spcBef>
                <a:spcPct val="0"/>
              </a:spcBef>
              <a:spcAft>
                <a:spcPct val="0"/>
              </a:spcAft>
              <a:defRPr sz="2000" b="1">
                <a:solidFill>
                  <a:srgbClr val="003399"/>
                </a:solidFill>
                <a:latin typeface="Arial" charset="0"/>
                <a:ea typeface="ＭＳ Ｐゴシック" charset="0"/>
              </a:defRPr>
            </a:lvl8pPr>
            <a:lvl9pPr marL="3886200" indent="-228600" eaLnBrk="0" fontAlgn="base" hangingPunct="0">
              <a:spcBef>
                <a:spcPct val="0"/>
              </a:spcBef>
              <a:spcAft>
                <a:spcPct val="0"/>
              </a:spcAft>
              <a:defRPr sz="2000" b="1">
                <a:solidFill>
                  <a:srgbClr val="003399"/>
                </a:solidFill>
                <a:latin typeface="Arial" charset="0"/>
                <a:ea typeface="ＭＳ Ｐゴシック" charset="0"/>
              </a:defRPr>
            </a:lvl9pPr>
          </a:lstStyle>
          <a:p>
            <a:r>
              <a:rPr lang="en-US">
                <a:solidFill>
                  <a:schemeClr val="tx1"/>
                </a:solidFill>
              </a:rPr>
              <a:t>Large DNA fragment</a:t>
            </a:r>
          </a:p>
        </p:txBody>
      </p:sp>
      <p:sp>
        <p:nvSpPr>
          <p:cNvPr id="92194" name="Text Box 34"/>
          <p:cNvSpPr txBox="1">
            <a:spLocks noChangeArrowheads="1"/>
          </p:cNvSpPr>
          <p:nvPr/>
        </p:nvSpPr>
        <p:spPr bwMode="auto">
          <a:xfrm>
            <a:off x="5411139" y="1687513"/>
            <a:ext cx="4560599" cy="40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000" b="1">
                <a:solidFill>
                  <a:srgbClr val="003399"/>
                </a:solidFill>
                <a:latin typeface="Arial" charset="0"/>
                <a:ea typeface="ＭＳ Ｐゴシック" charset="0"/>
                <a:cs typeface="ＭＳ Ｐゴシック" charset="0"/>
              </a:defRPr>
            </a:lvl1pPr>
            <a:lvl2pPr marL="742950" indent="-285750">
              <a:defRPr sz="2000" b="1">
                <a:solidFill>
                  <a:srgbClr val="003399"/>
                </a:solidFill>
                <a:latin typeface="Arial" charset="0"/>
                <a:ea typeface="ＭＳ Ｐゴシック" charset="0"/>
              </a:defRPr>
            </a:lvl2pPr>
            <a:lvl3pPr marL="1143000" indent="-228600">
              <a:defRPr sz="2000" b="1">
                <a:solidFill>
                  <a:srgbClr val="003399"/>
                </a:solidFill>
                <a:latin typeface="Arial" charset="0"/>
                <a:ea typeface="ＭＳ Ｐゴシック" charset="0"/>
              </a:defRPr>
            </a:lvl3pPr>
            <a:lvl4pPr marL="1600200" indent="-228600">
              <a:defRPr sz="2000" b="1">
                <a:solidFill>
                  <a:srgbClr val="003399"/>
                </a:solidFill>
                <a:latin typeface="Arial" charset="0"/>
                <a:ea typeface="ＭＳ Ｐゴシック" charset="0"/>
              </a:defRPr>
            </a:lvl4pPr>
            <a:lvl5pPr marL="2057400" indent="-228600">
              <a:defRPr sz="2000" b="1">
                <a:solidFill>
                  <a:srgbClr val="003399"/>
                </a:solidFill>
                <a:latin typeface="Arial" charset="0"/>
                <a:ea typeface="ＭＳ Ｐゴシック" charset="0"/>
              </a:defRPr>
            </a:lvl5pPr>
            <a:lvl6pPr marL="2514600" indent="-228600" eaLnBrk="0" fontAlgn="base" hangingPunct="0">
              <a:spcBef>
                <a:spcPct val="0"/>
              </a:spcBef>
              <a:spcAft>
                <a:spcPct val="0"/>
              </a:spcAft>
              <a:defRPr sz="2000" b="1">
                <a:solidFill>
                  <a:srgbClr val="003399"/>
                </a:solidFill>
                <a:latin typeface="Arial" charset="0"/>
                <a:ea typeface="ＭＳ Ｐゴシック" charset="0"/>
              </a:defRPr>
            </a:lvl6pPr>
            <a:lvl7pPr marL="2971800" indent="-228600" eaLnBrk="0" fontAlgn="base" hangingPunct="0">
              <a:spcBef>
                <a:spcPct val="0"/>
              </a:spcBef>
              <a:spcAft>
                <a:spcPct val="0"/>
              </a:spcAft>
              <a:defRPr sz="2000" b="1">
                <a:solidFill>
                  <a:srgbClr val="003399"/>
                </a:solidFill>
                <a:latin typeface="Arial" charset="0"/>
                <a:ea typeface="ＭＳ Ｐゴシック" charset="0"/>
              </a:defRPr>
            </a:lvl7pPr>
            <a:lvl8pPr marL="3429000" indent="-228600" eaLnBrk="0" fontAlgn="base" hangingPunct="0">
              <a:spcBef>
                <a:spcPct val="0"/>
              </a:spcBef>
              <a:spcAft>
                <a:spcPct val="0"/>
              </a:spcAft>
              <a:defRPr sz="2000" b="1">
                <a:solidFill>
                  <a:srgbClr val="003399"/>
                </a:solidFill>
                <a:latin typeface="Arial" charset="0"/>
                <a:ea typeface="ＭＳ Ｐゴシック" charset="0"/>
              </a:defRPr>
            </a:lvl8pPr>
            <a:lvl9pPr marL="3886200" indent="-228600" eaLnBrk="0" fontAlgn="base" hangingPunct="0">
              <a:spcBef>
                <a:spcPct val="0"/>
              </a:spcBef>
              <a:spcAft>
                <a:spcPct val="0"/>
              </a:spcAft>
              <a:defRPr sz="2000" b="1">
                <a:solidFill>
                  <a:srgbClr val="003399"/>
                </a:solidFill>
                <a:latin typeface="Arial" charset="0"/>
                <a:ea typeface="ＭＳ Ｐゴシック" charset="0"/>
              </a:defRPr>
            </a:lvl9pPr>
          </a:lstStyle>
          <a:p>
            <a:r>
              <a:rPr lang="en-US">
                <a:solidFill>
                  <a:schemeClr val="tx1"/>
                </a:solidFill>
              </a:rPr>
              <a:t>Sheared randomly into small pieces</a:t>
            </a:r>
          </a:p>
        </p:txBody>
      </p:sp>
      <p:sp>
        <p:nvSpPr>
          <p:cNvPr id="92195" name="AutoShape 35" descr="Small checker board"/>
          <p:cNvSpPr>
            <a:spLocks noChangeArrowheads="1"/>
          </p:cNvSpPr>
          <p:nvPr/>
        </p:nvSpPr>
        <p:spPr bwMode="auto">
          <a:xfrm flipV="1">
            <a:off x="5803900" y="4584700"/>
            <a:ext cx="1473200" cy="1473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19700 h 21600"/>
            </a:gdLst>
            <a:ahLst/>
            <a:cxnLst>
              <a:cxn ang="T8">
                <a:pos x="T0" y="T1"/>
              </a:cxn>
              <a:cxn ang="T9">
                <a:pos x="T2" y="T3"/>
              </a:cxn>
              <a:cxn ang="T10">
                <a:pos x="T4" y="T5"/>
              </a:cxn>
              <a:cxn ang="T11">
                <a:pos x="T6" y="T7"/>
              </a:cxn>
            </a:cxnLst>
            <a:rect l="T12" t="T13" r="T14" b="T15"/>
            <a:pathLst>
              <a:path w="21600" h="21600">
                <a:moveTo>
                  <a:pt x="7797" y="17549"/>
                </a:moveTo>
                <a:cubicBezTo>
                  <a:pt x="5131" y="16363"/>
                  <a:pt x="3413" y="13718"/>
                  <a:pt x="3413" y="10800"/>
                </a:cubicBezTo>
                <a:cubicBezTo>
                  <a:pt x="3413" y="6720"/>
                  <a:pt x="6720" y="3413"/>
                  <a:pt x="10800" y="3413"/>
                </a:cubicBezTo>
                <a:cubicBezTo>
                  <a:pt x="14879" y="3413"/>
                  <a:pt x="18187" y="6720"/>
                  <a:pt x="18187" y="10800"/>
                </a:cubicBezTo>
                <a:cubicBezTo>
                  <a:pt x="18186" y="13718"/>
                  <a:pt x="16468" y="16363"/>
                  <a:pt x="13802" y="17549"/>
                </a:cubicBezTo>
                <a:lnTo>
                  <a:pt x="15189" y="20667"/>
                </a:lnTo>
                <a:cubicBezTo>
                  <a:pt x="19088" y="18933"/>
                  <a:pt x="21600" y="15066"/>
                  <a:pt x="21600" y="10800"/>
                </a:cubicBezTo>
                <a:cubicBezTo>
                  <a:pt x="21600" y="4835"/>
                  <a:pt x="16764" y="0"/>
                  <a:pt x="10800" y="0"/>
                </a:cubicBezTo>
                <a:cubicBezTo>
                  <a:pt x="4835" y="0"/>
                  <a:pt x="0" y="4835"/>
                  <a:pt x="0" y="10800"/>
                </a:cubicBezTo>
                <a:cubicBezTo>
                  <a:pt x="-1" y="15066"/>
                  <a:pt x="2511" y="18933"/>
                  <a:pt x="6410" y="20667"/>
                </a:cubicBezTo>
                <a:lnTo>
                  <a:pt x="7797" y="17549"/>
                </a:lnTo>
                <a:close/>
              </a:path>
            </a:pathLst>
          </a:custGeom>
          <a:gradFill rotWithShape="0">
            <a:gsLst>
              <a:gs pos="0">
                <a:srgbClr val="000080"/>
              </a:gs>
              <a:gs pos="50000">
                <a:srgbClr val="66CCFF"/>
              </a:gs>
              <a:gs pos="100000">
                <a:srgbClr val="000080"/>
              </a:gs>
            </a:gsLst>
            <a:lin ang="0" scaled="1"/>
          </a:gradFill>
          <a:ln w="9525">
            <a:solidFill>
              <a:schemeClr val="tx1"/>
            </a:solidFill>
            <a:miter lim="800000"/>
            <a:headEnd/>
            <a:tailEnd/>
          </a:ln>
        </p:spPr>
        <p:txBody>
          <a:bodyPr wrap="none" lIns="91433" tIns="45717" rIns="91433" bIns="45717" anchor="ctr"/>
          <a:lstStyle/>
          <a:p>
            <a:endParaRPr lang="en-US"/>
          </a:p>
        </p:txBody>
      </p:sp>
      <p:sp>
        <p:nvSpPr>
          <p:cNvPr id="92196" name="AutoShape 36"/>
          <p:cNvSpPr>
            <a:spLocks noChangeArrowheads="1"/>
          </p:cNvSpPr>
          <p:nvPr/>
        </p:nvSpPr>
        <p:spPr bwMode="auto">
          <a:xfrm rot="16200000">
            <a:off x="6400801" y="4483100"/>
            <a:ext cx="266700" cy="444500"/>
          </a:xfrm>
          <a:prstGeom prst="can">
            <a:avLst>
              <a:gd name="adj" fmla="val 69043"/>
            </a:avLst>
          </a:prstGeom>
          <a:gradFill rotWithShape="0">
            <a:gsLst>
              <a:gs pos="0">
                <a:srgbClr val="000080"/>
              </a:gs>
              <a:gs pos="50000">
                <a:srgbClr val="66CCFF"/>
              </a:gs>
              <a:gs pos="100000">
                <a:srgbClr val="000080"/>
              </a:gs>
            </a:gsLst>
            <a:lin ang="5400000" scaled="1"/>
          </a:gradFill>
          <a:ln w="9525">
            <a:solidFill>
              <a:schemeClr val="tx1"/>
            </a:solidFill>
            <a:round/>
            <a:headEnd/>
            <a:tailEnd/>
          </a:ln>
        </p:spPr>
        <p:txBody>
          <a:bodyPr wrap="none" lIns="91433" tIns="45717" rIns="91433" bIns="45717" anchor="ctr"/>
          <a:lstStyle/>
          <a:p>
            <a:endParaRPr lang="en-US"/>
          </a:p>
        </p:txBody>
      </p:sp>
      <p:sp>
        <p:nvSpPr>
          <p:cNvPr id="92197" name="Text Box 37"/>
          <p:cNvSpPr txBox="1">
            <a:spLocks noChangeArrowheads="1"/>
          </p:cNvSpPr>
          <p:nvPr/>
        </p:nvSpPr>
        <p:spPr bwMode="auto">
          <a:xfrm>
            <a:off x="5428370" y="3833814"/>
            <a:ext cx="897111" cy="40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000" b="1">
                <a:solidFill>
                  <a:srgbClr val="003399"/>
                </a:solidFill>
                <a:latin typeface="Arial" charset="0"/>
                <a:ea typeface="ＭＳ Ｐゴシック" charset="0"/>
                <a:cs typeface="ＭＳ Ｐゴシック" charset="0"/>
              </a:defRPr>
            </a:lvl1pPr>
            <a:lvl2pPr marL="742950" indent="-285750">
              <a:defRPr sz="2000" b="1">
                <a:solidFill>
                  <a:srgbClr val="003399"/>
                </a:solidFill>
                <a:latin typeface="Arial" charset="0"/>
                <a:ea typeface="ＭＳ Ｐゴシック" charset="0"/>
              </a:defRPr>
            </a:lvl2pPr>
            <a:lvl3pPr marL="1143000" indent="-228600">
              <a:defRPr sz="2000" b="1">
                <a:solidFill>
                  <a:srgbClr val="003399"/>
                </a:solidFill>
                <a:latin typeface="Arial" charset="0"/>
                <a:ea typeface="ＭＳ Ｐゴシック" charset="0"/>
              </a:defRPr>
            </a:lvl3pPr>
            <a:lvl4pPr marL="1600200" indent="-228600">
              <a:defRPr sz="2000" b="1">
                <a:solidFill>
                  <a:srgbClr val="003399"/>
                </a:solidFill>
                <a:latin typeface="Arial" charset="0"/>
                <a:ea typeface="ＭＳ Ｐゴシック" charset="0"/>
              </a:defRPr>
            </a:lvl4pPr>
            <a:lvl5pPr marL="2057400" indent="-228600">
              <a:defRPr sz="2000" b="1">
                <a:solidFill>
                  <a:srgbClr val="003399"/>
                </a:solidFill>
                <a:latin typeface="Arial" charset="0"/>
                <a:ea typeface="ＭＳ Ｐゴシック" charset="0"/>
              </a:defRPr>
            </a:lvl5pPr>
            <a:lvl6pPr marL="2514600" indent="-228600" eaLnBrk="0" fontAlgn="base" hangingPunct="0">
              <a:spcBef>
                <a:spcPct val="0"/>
              </a:spcBef>
              <a:spcAft>
                <a:spcPct val="0"/>
              </a:spcAft>
              <a:defRPr sz="2000" b="1">
                <a:solidFill>
                  <a:srgbClr val="003399"/>
                </a:solidFill>
                <a:latin typeface="Arial" charset="0"/>
                <a:ea typeface="ＭＳ Ｐゴシック" charset="0"/>
              </a:defRPr>
            </a:lvl6pPr>
            <a:lvl7pPr marL="2971800" indent="-228600" eaLnBrk="0" fontAlgn="base" hangingPunct="0">
              <a:spcBef>
                <a:spcPct val="0"/>
              </a:spcBef>
              <a:spcAft>
                <a:spcPct val="0"/>
              </a:spcAft>
              <a:defRPr sz="2000" b="1">
                <a:solidFill>
                  <a:srgbClr val="003399"/>
                </a:solidFill>
                <a:latin typeface="Arial" charset="0"/>
                <a:ea typeface="ＭＳ Ｐゴシック" charset="0"/>
              </a:defRPr>
            </a:lvl7pPr>
            <a:lvl8pPr marL="3429000" indent="-228600" eaLnBrk="0" fontAlgn="base" hangingPunct="0">
              <a:spcBef>
                <a:spcPct val="0"/>
              </a:spcBef>
              <a:spcAft>
                <a:spcPct val="0"/>
              </a:spcAft>
              <a:defRPr sz="2000" b="1">
                <a:solidFill>
                  <a:srgbClr val="003399"/>
                </a:solidFill>
                <a:latin typeface="Arial" charset="0"/>
                <a:ea typeface="ＭＳ Ｐゴシック" charset="0"/>
              </a:defRPr>
            </a:lvl8pPr>
            <a:lvl9pPr marL="3886200" indent="-228600" eaLnBrk="0" fontAlgn="base" hangingPunct="0">
              <a:spcBef>
                <a:spcPct val="0"/>
              </a:spcBef>
              <a:spcAft>
                <a:spcPct val="0"/>
              </a:spcAft>
              <a:defRPr sz="2000" b="1">
                <a:solidFill>
                  <a:srgbClr val="003399"/>
                </a:solidFill>
                <a:latin typeface="Arial" charset="0"/>
                <a:ea typeface="ＭＳ Ｐゴシック" charset="0"/>
              </a:defRPr>
            </a:lvl9pPr>
          </a:lstStyle>
          <a:p>
            <a:r>
              <a:rPr lang="en-US">
                <a:solidFill>
                  <a:schemeClr val="tx1"/>
                </a:solidFill>
              </a:rPr>
              <a:t>Clone</a:t>
            </a:r>
          </a:p>
        </p:txBody>
      </p:sp>
      <p:pic>
        <p:nvPicPr>
          <p:cNvPr id="92198" name="Picture 4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656514" y="3714750"/>
            <a:ext cx="2465387"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964886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pic>
        <p:nvPicPr>
          <p:cNvPr id="96258" name="Picture 2" descr="~AUT0047"/>
          <p:cNvPicPr>
            <a:picLocks noChangeAspect="1" noChangeArrowheads="1"/>
          </p:cNvPicPr>
          <p:nvPr/>
        </p:nvPicPr>
        <p:blipFill>
          <a:blip r:embed="rId3" cstate="screen">
            <a:lum bright="-30000" contrast="60000"/>
            <a:extLst>
              <a:ext uri="{28A0092B-C50C-407E-A947-70E740481C1C}">
                <a14:useLocalDpi xmlns:a14="http://schemas.microsoft.com/office/drawing/2010/main"/>
              </a:ext>
            </a:extLst>
          </a:blip>
          <a:srcRect l="9578" t="4060" r="7887" b="6599"/>
          <a:stretch>
            <a:fillRect/>
          </a:stretch>
        </p:blipFill>
        <p:spPr bwMode="auto">
          <a:xfrm>
            <a:off x="366376" y="1219200"/>
            <a:ext cx="9554250" cy="5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p:cNvSpPr>
          <p:nvPr/>
        </p:nvSpPr>
        <p:spPr bwMode="auto">
          <a:xfrm>
            <a:off x="1341455" y="107067"/>
            <a:ext cx="3153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r>
              <a:rPr lang="en-US" sz="1800" dirty="0">
                <a:solidFill>
                  <a:srgbClr val="000080"/>
                </a:solidFill>
                <a:latin typeface="Lucida Calligraphy" charset="0"/>
                <a:ea typeface="ＭＳ Ｐゴシック" charset="0"/>
                <a:cs typeface="Lucida Calligraphy" charset="0"/>
                <a:sym typeface="Lucida Calligraphy" charset="0"/>
              </a:rPr>
              <a:t>Genome Project Solutions</a:t>
            </a:r>
          </a:p>
        </p:txBody>
      </p:sp>
      <p:sp>
        <p:nvSpPr>
          <p:cNvPr id="4" name="Rectangle 3"/>
          <p:cNvSpPr>
            <a:spLocks/>
          </p:cNvSpPr>
          <p:nvPr/>
        </p:nvSpPr>
        <p:spPr bwMode="auto">
          <a:xfrm>
            <a:off x="7085531" y="414665"/>
            <a:ext cx="24963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r>
              <a:rPr lang="en-US" sz="1400">
                <a:solidFill>
                  <a:srgbClr val="800000"/>
                </a:solidFill>
                <a:latin typeface="Lucida Calligraphy" charset="0"/>
                <a:ea typeface="ＭＳ Ｐゴシック" charset="0"/>
                <a:cs typeface="Lucida Calligraphy" charset="0"/>
                <a:sym typeface="Lucida Calligraphy" charset="0"/>
              </a:rPr>
              <a:t>Partnering for Discovery</a:t>
            </a:r>
          </a:p>
        </p:txBody>
      </p:sp>
      <p:sp>
        <p:nvSpPr>
          <p:cNvPr id="5" name="Line 4"/>
          <p:cNvSpPr>
            <a:spLocks noChangeShapeType="1"/>
          </p:cNvSpPr>
          <p:nvPr/>
        </p:nvSpPr>
        <p:spPr bwMode="auto">
          <a:xfrm>
            <a:off x="1326058" y="410766"/>
            <a:ext cx="8328050"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pic>
        <p:nvPicPr>
          <p:cNvPr id="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0735" y="89297"/>
            <a:ext cx="876505" cy="875109"/>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7102118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AUT002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0638"/>
            <a:ext cx="10287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774065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AUT0047"/>
          <p:cNvPicPr>
            <a:picLocks noChangeAspect="1" noChangeArrowheads="1"/>
          </p:cNvPicPr>
          <p:nvPr/>
        </p:nvPicPr>
        <p:blipFill>
          <a:blip r:embed="rId3" cstate="screen">
            <a:lum bright="-30000" contrast="60000"/>
            <a:extLst>
              <a:ext uri="{28A0092B-C50C-407E-A947-70E740481C1C}">
                <a14:useLocalDpi xmlns:a14="http://schemas.microsoft.com/office/drawing/2010/main"/>
              </a:ext>
            </a:extLst>
          </a:blip>
          <a:srcRect l="9578" t="4060" r="7887" b="6599"/>
          <a:stretch>
            <a:fillRect/>
          </a:stretch>
        </p:blipFill>
        <p:spPr bwMode="auto">
          <a:xfrm>
            <a:off x="339198" y="94715"/>
            <a:ext cx="4046537" cy="21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3" descr="~AUT0051"/>
          <p:cNvPicPr>
            <a:picLocks noChangeAspect="1" noChangeArrowheads="1"/>
          </p:cNvPicPr>
          <p:nvPr/>
        </p:nvPicPr>
        <p:blipFill>
          <a:blip r:embed="rId4" cstate="print">
            <a:lum bright="-18000" contrast="36000"/>
            <a:extLst>
              <a:ext uri="{28A0092B-C50C-407E-A947-70E740481C1C}">
                <a14:useLocalDpi xmlns:a14="http://schemas.microsoft.com/office/drawing/2010/main"/>
              </a:ext>
            </a:extLst>
          </a:blip>
          <a:srcRect/>
          <a:stretch>
            <a:fillRect/>
          </a:stretch>
        </p:blipFill>
        <p:spPr bwMode="auto">
          <a:xfrm>
            <a:off x="2020889" y="2590801"/>
            <a:ext cx="7878521"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Line 4"/>
          <p:cNvSpPr>
            <a:spLocks noChangeShapeType="1"/>
          </p:cNvSpPr>
          <p:nvPr/>
        </p:nvSpPr>
        <p:spPr bwMode="auto">
          <a:xfrm>
            <a:off x="389996" y="2423052"/>
            <a:ext cx="9194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33" tIns="45717" rIns="91433" bIns="45717" anchor="ctr"/>
          <a:lstStyle/>
          <a:p>
            <a:endParaRPr lang="en-US"/>
          </a:p>
        </p:txBody>
      </p:sp>
    </p:spTree>
    <p:extLst>
      <p:ext uri="{BB962C8B-B14F-4D97-AF65-F5344CB8AC3E}">
        <p14:creationId xmlns:p14="http://schemas.microsoft.com/office/powerpoint/2010/main" val="34358042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723900" y="2773363"/>
            <a:ext cx="7524750" cy="9525"/>
            <a:chOff x="0" y="0"/>
            <a:chExt cx="5993" cy="8"/>
          </a:xfrm>
        </p:grpSpPr>
        <p:sp>
          <p:nvSpPr>
            <p:cNvPr id="104653" name="Line 2"/>
            <p:cNvSpPr>
              <a:spLocks noChangeShapeType="1"/>
            </p:cNvSpPr>
            <p:nvPr/>
          </p:nvSpPr>
          <p:spPr bwMode="auto">
            <a:xfrm>
              <a:off x="1583" y="8"/>
              <a:ext cx="1210" cy="0"/>
            </a:xfrm>
            <a:prstGeom prst="line">
              <a:avLst/>
            </a:prstGeom>
            <a:noFill/>
            <a:ln w="1143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4" name="Line 3"/>
            <p:cNvSpPr>
              <a:spLocks noChangeShapeType="1"/>
            </p:cNvSpPr>
            <p:nvPr/>
          </p:nvSpPr>
          <p:spPr bwMode="auto">
            <a:xfrm>
              <a:off x="0" y="8"/>
              <a:ext cx="1209" cy="0"/>
            </a:xfrm>
            <a:prstGeom prst="line">
              <a:avLst/>
            </a:prstGeom>
            <a:noFill/>
            <a:ln w="1143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5" name="Line 4"/>
            <p:cNvSpPr>
              <a:spLocks noChangeShapeType="1"/>
            </p:cNvSpPr>
            <p:nvPr/>
          </p:nvSpPr>
          <p:spPr bwMode="auto">
            <a:xfrm>
              <a:off x="4784" y="0"/>
              <a:ext cx="1209" cy="0"/>
            </a:xfrm>
            <a:prstGeom prst="line">
              <a:avLst/>
            </a:prstGeom>
            <a:noFill/>
            <a:ln w="1143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6" name="Line 5"/>
            <p:cNvSpPr>
              <a:spLocks noChangeShapeType="1"/>
            </p:cNvSpPr>
            <p:nvPr/>
          </p:nvSpPr>
          <p:spPr bwMode="auto">
            <a:xfrm>
              <a:off x="3200" y="0"/>
              <a:ext cx="1209" cy="0"/>
            </a:xfrm>
            <a:prstGeom prst="line">
              <a:avLst/>
            </a:prstGeom>
            <a:noFill/>
            <a:ln w="1143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450" name="Group 6"/>
          <p:cNvGrpSpPr>
            <a:grpSpLocks/>
          </p:cNvGrpSpPr>
          <p:nvPr/>
        </p:nvGrpSpPr>
        <p:grpSpPr bwMode="auto">
          <a:xfrm>
            <a:off x="682626" y="1630363"/>
            <a:ext cx="9293225" cy="995363"/>
            <a:chOff x="0" y="0"/>
            <a:chExt cx="7400" cy="892"/>
          </a:xfrm>
        </p:grpSpPr>
        <p:grpSp>
          <p:nvGrpSpPr>
            <p:cNvPr id="104531" name="Group 7"/>
            <p:cNvGrpSpPr>
              <a:grpSpLocks/>
            </p:cNvGrpSpPr>
            <p:nvPr/>
          </p:nvGrpSpPr>
          <p:grpSpPr bwMode="auto">
            <a:xfrm>
              <a:off x="0" y="0"/>
              <a:ext cx="5952" cy="728"/>
              <a:chOff x="0" y="0"/>
              <a:chExt cx="5952" cy="728"/>
            </a:xfrm>
          </p:grpSpPr>
          <p:sp>
            <p:nvSpPr>
              <p:cNvPr id="104533" name="Line 8"/>
              <p:cNvSpPr>
                <a:spLocks noChangeShapeType="1"/>
              </p:cNvSpPr>
              <p:nvPr/>
            </p:nvSpPr>
            <p:spPr bwMode="auto">
              <a:xfrm flipH="1">
                <a:off x="0" y="8"/>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34" name="Line 9"/>
              <p:cNvSpPr>
                <a:spLocks noChangeShapeType="1"/>
              </p:cNvSpPr>
              <p:nvPr/>
            </p:nvSpPr>
            <p:spPr bwMode="auto">
              <a:xfrm flipH="1">
                <a:off x="288" y="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35" name="Line 10"/>
              <p:cNvSpPr>
                <a:spLocks noChangeShapeType="1"/>
              </p:cNvSpPr>
              <p:nvPr/>
            </p:nvSpPr>
            <p:spPr bwMode="auto">
              <a:xfrm>
                <a:off x="0" y="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36" name="Line 11"/>
              <p:cNvSpPr>
                <a:spLocks noChangeShapeType="1"/>
              </p:cNvSpPr>
              <p:nvPr/>
            </p:nvSpPr>
            <p:spPr bwMode="auto">
              <a:xfrm flipH="1">
                <a:off x="80" y="88"/>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37" name="Line 12"/>
              <p:cNvSpPr>
                <a:spLocks noChangeShapeType="1"/>
              </p:cNvSpPr>
              <p:nvPr/>
            </p:nvSpPr>
            <p:spPr bwMode="auto">
              <a:xfrm flipH="1">
                <a:off x="368" y="8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38" name="Line 13"/>
              <p:cNvSpPr>
                <a:spLocks noChangeShapeType="1"/>
              </p:cNvSpPr>
              <p:nvPr/>
            </p:nvSpPr>
            <p:spPr bwMode="auto">
              <a:xfrm>
                <a:off x="80" y="8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39" name="Line 14"/>
              <p:cNvSpPr>
                <a:spLocks noChangeShapeType="1"/>
              </p:cNvSpPr>
              <p:nvPr/>
            </p:nvSpPr>
            <p:spPr bwMode="auto">
              <a:xfrm flipH="1">
                <a:off x="160" y="168"/>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40" name="Line 15"/>
              <p:cNvSpPr>
                <a:spLocks noChangeShapeType="1"/>
              </p:cNvSpPr>
              <p:nvPr/>
            </p:nvSpPr>
            <p:spPr bwMode="auto">
              <a:xfrm flipH="1">
                <a:off x="448" y="16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41" name="Line 16"/>
              <p:cNvSpPr>
                <a:spLocks noChangeShapeType="1"/>
              </p:cNvSpPr>
              <p:nvPr/>
            </p:nvSpPr>
            <p:spPr bwMode="auto">
              <a:xfrm>
                <a:off x="160" y="16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42" name="Line 17"/>
              <p:cNvSpPr>
                <a:spLocks noChangeShapeType="1"/>
              </p:cNvSpPr>
              <p:nvPr/>
            </p:nvSpPr>
            <p:spPr bwMode="auto">
              <a:xfrm flipH="1">
                <a:off x="240" y="248"/>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43" name="Line 18"/>
              <p:cNvSpPr>
                <a:spLocks noChangeShapeType="1"/>
              </p:cNvSpPr>
              <p:nvPr/>
            </p:nvSpPr>
            <p:spPr bwMode="auto">
              <a:xfrm flipH="1">
                <a:off x="528" y="24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44" name="Line 19"/>
              <p:cNvSpPr>
                <a:spLocks noChangeShapeType="1"/>
              </p:cNvSpPr>
              <p:nvPr/>
            </p:nvSpPr>
            <p:spPr bwMode="auto">
              <a:xfrm>
                <a:off x="240" y="24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45" name="Line 20"/>
              <p:cNvSpPr>
                <a:spLocks noChangeShapeType="1"/>
              </p:cNvSpPr>
              <p:nvPr/>
            </p:nvSpPr>
            <p:spPr bwMode="auto">
              <a:xfrm flipH="1">
                <a:off x="319" y="328"/>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46" name="Line 21"/>
              <p:cNvSpPr>
                <a:spLocks noChangeShapeType="1"/>
              </p:cNvSpPr>
              <p:nvPr/>
            </p:nvSpPr>
            <p:spPr bwMode="auto">
              <a:xfrm flipH="1">
                <a:off x="608" y="32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47" name="Line 22"/>
              <p:cNvSpPr>
                <a:spLocks noChangeShapeType="1"/>
              </p:cNvSpPr>
              <p:nvPr/>
            </p:nvSpPr>
            <p:spPr bwMode="auto">
              <a:xfrm>
                <a:off x="320" y="32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48" name="Line 23"/>
              <p:cNvSpPr>
                <a:spLocks noChangeShapeType="1"/>
              </p:cNvSpPr>
              <p:nvPr/>
            </p:nvSpPr>
            <p:spPr bwMode="auto">
              <a:xfrm flipH="1">
                <a:off x="399" y="408"/>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49" name="Line 24"/>
              <p:cNvSpPr>
                <a:spLocks noChangeShapeType="1"/>
              </p:cNvSpPr>
              <p:nvPr/>
            </p:nvSpPr>
            <p:spPr bwMode="auto">
              <a:xfrm flipH="1">
                <a:off x="688" y="40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50" name="Line 25"/>
              <p:cNvSpPr>
                <a:spLocks noChangeShapeType="1"/>
              </p:cNvSpPr>
              <p:nvPr/>
            </p:nvSpPr>
            <p:spPr bwMode="auto">
              <a:xfrm>
                <a:off x="400" y="40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51" name="Line 26"/>
              <p:cNvSpPr>
                <a:spLocks noChangeShapeType="1"/>
              </p:cNvSpPr>
              <p:nvPr/>
            </p:nvSpPr>
            <p:spPr bwMode="auto">
              <a:xfrm flipH="1">
                <a:off x="479" y="488"/>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52" name="Line 27"/>
              <p:cNvSpPr>
                <a:spLocks noChangeShapeType="1"/>
              </p:cNvSpPr>
              <p:nvPr/>
            </p:nvSpPr>
            <p:spPr bwMode="auto">
              <a:xfrm flipH="1">
                <a:off x="768" y="48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53" name="Line 28"/>
              <p:cNvSpPr>
                <a:spLocks noChangeShapeType="1"/>
              </p:cNvSpPr>
              <p:nvPr/>
            </p:nvSpPr>
            <p:spPr bwMode="auto">
              <a:xfrm>
                <a:off x="480" y="48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54" name="Line 29"/>
              <p:cNvSpPr>
                <a:spLocks noChangeShapeType="1"/>
              </p:cNvSpPr>
              <p:nvPr/>
            </p:nvSpPr>
            <p:spPr bwMode="auto">
              <a:xfrm flipH="1">
                <a:off x="560" y="568"/>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55" name="Line 30"/>
              <p:cNvSpPr>
                <a:spLocks noChangeShapeType="1"/>
              </p:cNvSpPr>
              <p:nvPr/>
            </p:nvSpPr>
            <p:spPr bwMode="auto">
              <a:xfrm flipH="1">
                <a:off x="848" y="56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56" name="Line 31"/>
              <p:cNvSpPr>
                <a:spLocks noChangeShapeType="1"/>
              </p:cNvSpPr>
              <p:nvPr/>
            </p:nvSpPr>
            <p:spPr bwMode="auto">
              <a:xfrm>
                <a:off x="560" y="56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57" name="Line 32"/>
              <p:cNvSpPr>
                <a:spLocks noChangeShapeType="1"/>
              </p:cNvSpPr>
              <p:nvPr/>
            </p:nvSpPr>
            <p:spPr bwMode="auto">
              <a:xfrm flipH="1">
                <a:off x="640" y="648"/>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58" name="Line 33"/>
              <p:cNvSpPr>
                <a:spLocks noChangeShapeType="1"/>
              </p:cNvSpPr>
              <p:nvPr/>
            </p:nvSpPr>
            <p:spPr bwMode="auto">
              <a:xfrm flipH="1">
                <a:off x="928" y="64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59" name="Line 34"/>
              <p:cNvSpPr>
                <a:spLocks noChangeShapeType="1"/>
              </p:cNvSpPr>
              <p:nvPr/>
            </p:nvSpPr>
            <p:spPr bwMode="auto">
              <a:xfrm>
                <a:off x="640" y="64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60" name="Line 35"/>
              <p:cNvSpPr>
                <a:spLocks noChangeShapeType="1"/>
              </p:cNvSpPr>
              <p:nvPr/>
            </p:nvSpPr>
            <p:spPr bwMode="auto">
              <a:xfrm flipH="1">
                <a:off x="720" y="728"/>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61" name="Line 36"/>
              <p:cNvSpPr>
                <a:spLocks noChangeShapeType="1"/>
              </p:cNvSpPr>
              <p:nvPr/>
            </p:nvSpPr>
            <p:spPr bwMode="auto">
              <a:xfrm flipH="1">
                <a:off x="1008" y="72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62" name="Line 37"/>
              <p:cNvSpPr>
                <a:spLocks noChangeShapeType="1"/>
              </p:cNvSpPr>
              <p:nvPr/>
            </p:nvSpPr>
            <p:spPr bwMode="auto">
              <a:xfrm>
                <a:off x="720" y="72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63" name="Line 38"/>
              <p:cNvSpPr>
                <a:spLocks noChangeShapeType="1"/>
              </p:cNvSpPr>
              <p:nvPr/>
            </p:nvSpPr>
            <p:spPr bwMode="auto">
              <a:xfrm flipH="1">
                <a:off x="1600" y="8"/>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64" name="Line 39"/>
              <p:cNvSpPr>
                <a:spLocks noChangeShapeType="1"/>
              </p:cNvSpPr>
              <p:nvPr/>
            </p:nvSpPr>
            <p:spPr bwMode="auto">
              <a:xfrm flipH="1">
                <a:off x="1888" y="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65" name="Line 40"/>
              <p:cNvSpPr>
                <a:spLocks noChangeShapeType="1"/>
              </p:cNvSpPr>
              <p:nvPr/>
            </p:nvSpPr>
            <p:spPr bwMode="auto">
              <a:xfrm>
                <a:off x="1600" y="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66" name="Line 41"/>
              <p:cNvSpPr>
                <a:spLocks noChangeShapeType="1"/>
              </p:cNvSpPr>
              <p:nvPr/>
            </p:nvSpPr>
            <p:spPr bwMode="auto">
              <a:xfrm flipH="1">
                <a:off x="1680" y="88"/>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67" name="Line 42"/>
              <p:cNvSpPr>
                <a:spLocks noChangeShapeType="1"/>
              </p:cNvSpPr>
              <p:nvPr/>
            </p:nvSpPr>
            <p:spPr bwMode="auto">
              <a:xfrm flipH="1">
                <a:off x="1968" y="8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68" name="Line 43"/>
              <p:cNvSpPr>
                <a:spLocks noChangeShapeType="1"/>
              </p:cNvSpPr>
              <p:nvPr/>
            </p:nvSpPr>
            <p:spPr bwMode="auto">
              <a:xfrm>
                <a:off x="1680" y="8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69" name="Line 44"/>
              <p:cNvSpPr>
                <a:spLocks noChangeShapeType="1"/>
              </p:cNvSpPr>
              <p:nvPr/>
            </p:nvSpPr>
            <p:spPr bwMode="auto">
              <a:xfrm flipH="1">
                <a:off x="1760" y="168"/>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70" name="Line 45"/>
              <p:cNvSpPr>
                <a:spLocks noChangeShapeType="1"/>
              </p:cNvSpPr>
              <p:nvPr/>
            </p:nvSpPr>
            <p:spPr bwMode="auto">
              <a:xfrm flipH="1">
                <a:off x="2048" y="16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71" name="Line 46"/>
              <p:cNvSpPr>
                <a:spLocks noChangeShapeType="1"/>
              </p:cNvSpPr>
              <p:nvPr/>
            </p:nvSpPr>
            <p:spPr bwMode="auto">
              <a:xfrm>
                <a:off x="1760" y="16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72" name="Line 47"/>
              <p:cNvSpPr>
                <a:spLocks noChangeShapeType="1"/>
              </p:cNvSpPr>
              <p:nvPr/>
            </p:nvSpPr>
            <p:spPr bwMode="auto">
              <a:xfrm flipH="1">
                <a:off x="1840" y="248"/>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73" name="Line 48"/>
              <p:cNvSpPr>
                <a:spLocks noChangeShapeType="1"/>
              </p:cNvSpPr>
              <p:nvPr/>
            </p:nvSpPr>
            <p:spPr bwMode="auto">
              <a:xfrm flipH="1">
                <a:off x="2128" y="24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74" name="Line 49"/>
              <p:cNvSpPr>
                <a:spLocks noChangeShapeType="1"/>
              </p:cNvSpPr>
              <p:nvPr/>
            </p:nvSpPr>
            <p:spPr bwMode="auto">
              <a:xfrm>
                <a:off x="1840" y="24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75" name="Line 50"/>
              <p:cNvSpPr>
                <a:spLocks noChangeShapeType="1"/>
              </p:cNvSpPr>
              <p:nvPr/>
            </p:nvSpPr>
            <p:spPr bwMode="auto">
              <a:xfrm flipH="1">
                <a:off x="1920" y="328"/>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76" name="Line 51"/>
              <p:cNvSpPr>
                <a:spLocks noChangeShapeType="1"/>
              </p:cNvSpPr>
              <p:nvPr/>
            </p:nvSpPr>
            <p:spPr bwMode="auto">
              <a:xfrm flipH="1">
                <a:off x="2208" y="32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77" name="Line 52"/>
              <p:cNvSpPr>
                <a:spLocks noChangeShapeType="1"/>
              </p:cNvSpPr>
              <p:nvPr/>
            </p:nvSpPr>
            <p:spPr bwMode="auto">
              <a:xfrm>
                <a:off x="1920" y="32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78" name="Line 53"/>
              <p:cNvSpPr>
                <a:spLocks noChangeShapeType="1"/>
              </p:cNvSpPr>
              <p:nvPr/>
            </p:nvSpPr>
            <p:spPr bwMode="auto">
              <a:xfrm flipH="1">
                <a:off x="2000" y="408"/>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79" name="Line 54"/>
              <p:cNvSpPr>
                <a:spLocks noChangeShapeType="1"/>
              </p:cNvSpPr>
              <p:nvPr/>
            </p:nvSpPr>
            <p:spPr bwMode="auto">
              <a:xfrm flipH="1">
                <a:off x="2288" y="40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80" name="Line 55"/>
              <p:cNvSpPr>
                <a:spLocks noChangeShapeType="1"/>
              </p:cNvSpPr>
              <p:nvPr/>
            </p:nvSpPr>
            <p:spPr bwMode="auto">
              <a:xfrm>
                <a:off x="2000" y="40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81" name="Line 56"/>
              <p:cNvSpPr>
                <a:spLocks noChangeShapeType="1"/>
              </p:cNvSpPr>
              <p:nvPr/>
            </p:nvSpPr>
            <p:spPr bwMode="auto">
              <a:xfrm flipH="1">
                <a:off x="2080" y="488"/>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82" name="Line 57"/>
              <p:cNvSpPr>
                <a:spLocks noChangeShapeType="1"/>
              </p:cNvSpPr>
              <p:nvPr/>
            </p:nvSpPr>
            <p:spPr bwMode="auto">
              <a:xfrm flipH="1">
                <a:off x="2368" y="48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83" name="Line 58"/>
              <p:cNvSpPr>
                <a:spLocks noChangeShapeType="1"/>
              </p:cNvSpPr>
              <p:nvPr/>
            </p:nvSpPr>
            <p:spPr bwMode="auto">
              <a:xfrm>
                <a:off x="2080" y="48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84" name="Line 59"/>
              <p:cNvSpPr>
                <a:spLocks noChangeShapeType="1"/>
              </p:cNvSpPr>
              <p:nvPr/>
            </p:nvSpPr>
            <p:spPr bwMode="auto">
              <a:xfrm flipH="1">
                <a:off x="2160" y="568"/>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85" name="Line 60"/>
              <p:cNvSpPr>
                <a:spLocks noChangeShapeType="1"/>
              </p:cNvSpPr>
              <p:nvPr/>
            </p:nvSpPr>
            <p:spPr bwMode="auto">
              <a:xfrm flipH="1">
                <a:off x="2448" y="56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86" name="Line 61"/>
              <p:cNvSpPr>
                <a:spLocks noChangeShapeType="1"/>
              </p:cNvSpPr>
              <p:nvPr/>
            </p:nvSpPr>
            <p:spPr bwMode="auto">
              <a:xfrm>
                <a:off x="2160" y="56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87" name="Line 62"/>
              <p:cNvSpPr>
                <a:spLocks noChangeShapeType="1"/>
              </p:cNvSpPr>
              <p:nvPr/>
            </p:nvSpPr>
            <p:spPr bwMode="auto">
              <a:xfrm flipH="1">
                <a:off x="2240" y="648"/>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88" name="Line 63"/>
              <p:cNvSpPr>
                <a:spLocks noChangeShapeType="1"/>
              </p:cNvSpPr>
              <p:nvPr/>
            </p:nvSpPr>
            <p:spPr bwMode="auto">
              <a:xfrm flipH="1">
                <a:off x="2528" y="64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89" name="Line 64"/>
              <p:cNvSpPr>
                <a:spLocks noChangeShapeType="1"/>
              </p:cNvSpPr>
              <p:nvPr/>
            </p:nvSpPr>
            <p:spPr bwMode="auto">
              <a:xfrm>
                <a:off x="2240" y="64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90" name="Line 65"/>
              <p:cNvSpPr>
                <a:spLocks noChangeShapeType="1"/>
              </p:cNvSpPr>
              <p:nvPr/>
            </p:nvSpPr>
            <p:spPr bwMode="auto">
              <a:xfrm flipH="1">
                <a:off x="2320" y="728"/>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91" name="Line 66"/>
              <p:cNvSpPr>
                <a:spLocks noChangeShapeType="1"/>
              </p:cNvSpPr>
              <p:nvPr/>
            </p:nvSpPr>
            <p:spPr bwMode="auto">
              <a:xfrm flipH="1">
                <a:off x="2608" y="72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92" name="Line 67"/>
              <p:cNvSpPr>
                <a:spLocks noChangeShapeType="1"/>
              </p:cNvSpPr>
              <p:nvPr/>
            </p:nvSpPr>
            <p:spPr bwMode="auto">
              <a:xfrm>
                <a:off x="2320" y="728"/>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93" name="Line 68"/>
              <p:cNvSpPr>
                <a:spLocks noChangeShapeType="1"/>
              </p:cNvSpPr>
              <p:nvPr/>
            </p:nvSpPr>
            <p:spPr bwMode="auto">
              <a:xfrm flipH="1">
                <a:off x="3200" y="0"/>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94" name="Line 69"/>
              <p:cNvSpPr>
                <a:spLocks noChangeShapeType="1"/>
              </p:cNvSpPr>
              <p:nvPr/>
            </p:nvSpPr>
            <p:spPr bwMode="auto">
              <a:xfrm flipH="1">
                <a:off x="3488" y="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95" name="Line 70"/>
              <p:cNvSpPr>
                <a:spLocks noChangeShapeType="1"/>
              </p:cNvSpPr>
              <p:nvPr/>
            </p:nvSpPr>
            <p:spPr bwMode="auto">
              <a:xfrm>
                <a:off x="3200" y="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96" name="Line 71"/>
              <p:cNvSpPr>
                <a:spLocks noChangeShapeType="1"/>
              </p:cNvSpPr>
              <p:nvPr/>
            </p:nvSpPr>
            <p:spPr bwMode="auto">
              <a:xfrm flipH="1">
                <a:off x="3280" y="80"/>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97" name="Line 72"/>
              <p:cNvSpPr>
                <a:spLocks noChangeShapeType="1"/>
              </p:cNvSpPr>
              <p:nvPr/>
            </p:nvSpPr>
            <p:spPr bwMode="auto">
              <a:xfrm flipH="1">
                <a:off x="3568" y="8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98" name="Line 73"/>
              <p:cNvSpPr>
                <a:spLocks noChangeShapeType="1"/>
              </p:cNvSpPr>
              <p:nvPr/>
            </p:nvSpPr>
            <p:spPr bwMode="auto">
              <a:xfrm>
                <a:off x="3280" y="8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99" name="Line 74"/>
              <p:cNvSpPr>
                <a:spLocks noChangeShapeType="1"/>
              </p:cNvSpPr>
              <p:nvPr/>
            </p:nvSpPr>
            <p:spPr bwMode="auto">
              <a:xfrm flipH="1">
                <a:off x="3360" y="160"/>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600" name="Line 75"/>
              <p:cNvSpPr>
                <a:spLocks noChangeShapeType="1"/>
              </p:cNvSpPr>
              <p:nvPr/>
            </p:nvSpPr>
            <p:spPr bwMode="auto">
              <a:xfrm flipH="1">
                <a:off x="3648" y="16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601" name="Line 76"/>
              <p:cNvSpPr>
                <a:spLocks noChangeShapeType="1"/>
              </p:cNvSpPr>
              <p:nvPr/>
            </p:nvSpPr>
            <p:spPr bwMode="auto">
              <a:xfrm>
                <a:off x="3360" y="16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02" name="Line 77"/>
              <p:cNvSpPr>
                <a:spLocks noChangeShapeType="1"/>
              </p:cNvSpPr>
              <p:nvPr/>
            </p:nvSpPr>
            <p:spPr bwMode="auto">
              <a:xfrm flipH="1">
                <a:off x="3440" y="240"/>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603" name="Line 78"/>
              <p:cNvSpPr>
                <a:spLocks noChangeShapeType="1"/>
              </p:cNvSpPr>
              <p:nvPr/>
            </p:nvSpPr>
            <p:spPr bwMode="auto">
              <a:xfrm flipH="1">
                <a:off x="3728" y="24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604" name="Line 79"/>
              <p:cNvSpPr>
                <a:spLocks noChangeShapeType="1"/>
              </p:cNvSpPr>
              <p:nvPr/>
            </p:nvSpPr>
            <p:spPr bwMode="auto">
              <a:xfrm>
                <a:off x="3440" y="24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05" name="Line 80"/>
              <p:cNvSpPr>
                <a:spLocks noChangeShapeType="1"/>
              </p:cNvSpPr>
              <p:nvPr/>
            </p:nvSpPr>
            <p:spPr bwMode="auto">
              <a:xfrm flipH="1">
                <a:off x="3520" y="320"/>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606" name="Line 81"/>
              <p:cNvSpPr>
                <a:spLocks noChangeShapeType="1"/>
              </p:cNvSpPr>
              <p:nvPr/>
            </p:nvSpPr>
            <p:spPr bwMode="auto">
              <a:xfrm flipH="1">
                <a:off x="3808" y="32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607" name="Line 82"/>
              <p:cNvSpPr>
                <a:spLocks noChangeShapeType="1"/>
              </p:cNvSpPr>
              <p:nvPr/>
            </p:nvSpPr>
            <p:spPr bwMode="auto">
              <a:xfrm>
                <a:off x="3520" y="32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08" name="Line 83"/>
              <p:cNvSpPr>
                <a:spLocks noChangeShapeType="1"/>
              </p:cNvSpPr>
              <p:nvPr/>
            </p:nvSpPr>
            <p:spPr bwMode="auto">
              <a:xfrm flipH="1">
                <a:off x="3600" y="400"/>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609" name="Line 84"/>
              <p:cNvSpPr>
                <a:spLocks noChangeShapeType="1"/>
              </p:cNvSpPr>
              <p:nvPr/>
            </p:nvSpPr>
            <p:spPr bwMode="auto">
              <a:xfrm flipH="1">
                <a:off x="3888" y="40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610" name="Line 85"/>
              <p:cNvSpPr>
                <a:spLocks noChangeShapeType="1"/>
              </p:cNvSpPr>
              <p:nvPr/>
            </p:nvSpPr>
            <p:spPr bwMode="auto">
              <a:xfrm>
                <a:off x="3600" y="40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11" name="Line 86"/>
              <p:cNvSpPr>
                <a:spLocks noChangeShapeType="1"/>
              </p:cNvSpPr>
              <p:nvPr/>
            </p:nvSpPr>
            <p:spPr bwMode="auto">
              <a:xfrm flipH="1">
                <a:off x="3680" y="480"/>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612" name="Line 87"/>
              <p:cNvSpPr>
                <a:spLocks noChangeShapeType="1"/>
              </p:cNvSpPr>
              <p:nvPr/>
            </p:nvSpPr>
            <p:spPr bwMode="auto">
              <a:xfrm flipH="1">
                <a:off x="3968" y="48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613" name="Line 88"/>
              <p:cNvSpPr>
                <a:spLocks noChangeShapeType="1"/>
              </p:cNvSpPr>
              <p:nvPr/>
            </p:nvSpPr>
            <p:spPr bwMode="auto">
              <a:xfrm>
                <a:off x="3680" y="48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14" name="Line 89"/>
              <p:cNvSpPr>
                <a:spLocks noChangeShapeType="1"/>
              </p:cNvSpPr>
              <p:nvPr/>
            </p:nvSpPr>
            <p:spPr bwMode="auto">
              <a:xfrm flipH="1">
                <a:off x="3760" y="560"/>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615" name="Line 90"/>
              <p:cNvSpPr>
                <a:spLocks noChangeShapeType="1"/>
              </p:cNvSpPr>
              <p:nvPr/>
            </p:nvSpPr>
            <p:spPr bwMode="auto">
              <a:xfrm flipH="1">
                <a:off x="4048" y="56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616" name="Line 91"/>
              <p:cNvSpPr>
                <a:spLocks noChangeShapeType="1"/>
              </p:cNvSpPr>
              <p:nvPr/>
            </p:nvSpPr>
            <p:spPr bwMode="auto">
              <a:xfrm>
                <a:off x="3760" y="56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17" name="Line 92"/>
              <p:cNvSpPr>
                <a:spLocks noChangeShapeType="1"/>
              </p:cNvSpPr>
              <p:nvPr/>
            </p:nvSpPr>
            <p:spPr bwMode="auto">
              <a:xfrm flipH="1">
                <a:off x="3840" y="640"/>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618" name="Line 93"/>
              <p:cNvSpPr>
                <a:spLocks noChangeShapeType="1"/>
              </p:cNvSpPr>
              <p:nvPr/>
            </p:nvSpPr>
            <p:spPr bwMode="auto">
              <a:xfrm flipH="1">
                <a:off x="4128" y="64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619" name="Line 94"/>
              <p:cNvSpPr>
                <a:spLocks noChangeShapeType="1"/>
              </p:cNvSpPr>
              <p:nvPr/>
            </p:nvSpPr>
            <p:spPr bwMode="auto">
              <a:xfrm>
                <a:off x="3840" y="64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20" name="Line 95"/>
              <p:cNvSpPr>
                <a:spLocks noChangeShapeType="1"/>
              </p:cNvSpPr>
              <p:nvPr/>
            </p:nvSpPr>
            <p:spPr bwMode="auto">
              <a:xfrm flipH="1">
                <a:off x="3919" y="720"/>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621" name="Line 96"/>
              <p:cNvSpPr>
                <a:spLocks noChangeShapeType="1"/>
              </p:cNvSpPr>
              <p:nvPr/>
            </p:nvSpPr>
            <p:spPr bwMode="auto">
              <a:xfrm flipH="1">
                <a:off x="4208" y="72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622" name="Line 97"/>
              <p:cNvSpPr>
                <a:spLocks noChangeShapeType="1"/>
              </p:cNvSpPr>
              <p:nvPr/>
            </p:nvSpPr>
            <p:spPr bwMode="auto">
              <a:xfrm>
                <a:off x="3920" y="72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23" name="Line 98"/>
              <p:cNvSpPr>
                <a:spLocks noChangeShapeType="1"/>
              </p:cNvSpPr>
              <p:nvPr/>
            </p:nvSpPr>
            <p:spPr bwMode="auto">
              <a:xfrm flipH="1">
                <a:off x="4800" y="0"/>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624" name="Line 99"/>
              <p:cNvSpPr>
                <a:spLocks noChangeShapeType="1"/>
              </p:cNvSpPr>
              <p:nvPr/>
            </p:nvSpPr>
            <p:spPr bwMode="auto">
              <a:xfrm flipH="1">
                <a:off x="5088" y="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625" name="Line 100"/>
              <p:cNvSpPr>
                <a:spLocks noChangeShapeType="1"/>
              </p:cNvSpPr>
              <p:nvPr/>
            </p:nvSpPr>
            <p:spPr bwMode="auto">
              <a:xfrm>
                <a:off x="4800" y="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26" name="Line 101"/>
              <p:cNvSpPr>
                <a:spLocks noChangeShapeType="1"/>
              </p:cNvSpPr>
              <p:nvPr/>
            </p:nvSpPr>
            <p:spPr bwMode="auto">
              <a:xfrm flipH="1">
                <a:off x="4880" y="80"/>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627" name="Line 102"/>
              <p:cNvSpPr>
                <a:spLocks noChangeShapeType="1"/>
              </p:cNvSpPr>
              <p:nvPr/>
            </p:nvSpPr>
            <p:spPr bwMode="auto">
              <a:xfrm flipH="1">
                <a:off x="5168" y="8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628" name="Line 103"/>
              <p:cNvSpPr>
                <a:spLocks noChangeShapeType="1"/>
              </p:cNvSpPr>
              <p:nvPr/>
            </p:nvSpPr>
            <p:spPr bwMode="auto">
              <a:xfrm>
                <a:off x="4880" y="8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29" name="Line 104"/>
              <p:cNvSpPr>
                <a:spLocks noChangeShapeType="1"/>
              </p:cNvSpPr>
              <p:nvPr/>
            </p:nvSpPr>
            <p:spPr bwMode="auto">
              <a:xfrm flipH="1">
                <a:off x="4960" y="160"/>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630" name="Line 105"/>
              <p:cNvSpPr>
                <a:spLocks noChangeShapeType="1"/>
              </p:cNvSpPr>
              <p:nvPr/>
            </p:nvSpPr>
            <p:spPr bwMode="auto">
              <a:xfrm flipH="1">
                <a:off x="5248" y="16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631" name="Line 106"/>
              <p:cNvSpPr>
                <a:spLocks noChangeShapeType="1"/>
              </p:cNvSpPr>
              <p:nvPr/>
            </p:nvSpPr>
            <p:spPr bwMode="auto">
              <a:xfrm>
                <a:off x="4960" y="16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32" name="Line 107"/>
              <p:cNvSpPr>
                <a:spLocks noChangeShapeType="1"/>
              </p:cNvSpPr>
              <p:nvPr/>
            </p:nvSpPr>
            <p:spPr bwMode="auto">
              <a:xfrm flipH="1">
                <a:off x="5040" y="240"/>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633" name="Line 108"/>
              <p:cNvSpPr>
                <a:spLocks noChangeShapeType="1"/>
              </p:cNvSpPr>
              <p:nvPr/>
            </p:nvSpPr>
            <p:spPr bwMode="auto">
              <a:xfrm flipH="1">
                <a:off x="5328" y="24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634" name="Line 109"/>
              <p:cNvSpPr>
                <a:spLocks noChangeShapeType="1"/>
              </p:cNvSpPr>
              <p:nvPr/>
            </p:nvSpPr>
            <p:spPr bwMode="auto">
              <a:xfrm>
                <a:off x="5040" y="24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35" name="Line 110"/>
              <p:cNvSpPr>
                <a:spLocks noChangeShapeType="1"/>
              </p:cNvSpPr>
              <p:nvPr/>
            </p:nvSpPr>
            <p:spPr bwMode="auto">
              <a:xfrm flipH="1">
                <a:off x="5120" y="320"/>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636" name="Line 111"/>
              <p:cNvSpPr>
                <a:spLocks noChangeShapeType="1"/>
              </p:cNvSpPr>
              <p:nvPr/>
            </p:nvSpPr>
            <p:spPr bwMode="auto">
              <a:xfrm flipH="1">
                <a:off x="5408" y="32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637" name="Line 112"/>
              <p:cNvSpPr>
                <a:spLocks noChangeShapeType="1"/>
              </p:cNvSpPr>
              <p:nvPr/>
            </p:nvSpPr>
            <p:spPr bwMode="auto">
              <a:xfrm>
                <a:off x="5120" y="32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38" name="Line 113"/>
              <p:cNvSpPr>
                <a:spLocks noChangeShapeType="1"/>
              </p:cNvSpPr>
              <p:nvPr/>
            </p:nvSpPr>
            <p:spPr bwMode="auto">
              <a:xfrm flipH="1">
                <a:off x="5200" y="400"/>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639" name="Line 114"/>
              <p:cNvSpPr>
                <a:spLocks noChangeShapeType="1"/>
              </p:cNvSpPr>
              <p:nvPr/>
            </p:nvSpPr>
            <p:spPr bwMode="auto">
              <a:xfrm flipH="1">
                <a:off x="5488" y="40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640" name="Line 115"/>
              <p:cNvSpPr>
                <a:spLocks noChangeShapeType="1"/>
              </p:cNvSpPr>
              <p:nvPr/>
            </p:nvSpPr>
            <p:spPr bwMode="auto">
              <a:xfrm>
                <a:off x="5200" y="40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41" name="Line 116"/>
              <p:cNvSpPr>
                <a:spLocks noChangeShapeType="1"/>
              </p:cNvSpPr>
              <p:nvPr/>
            </p:nvSpPr>
            <p:spPr bwMode="auto">
              <a:xfrm flipH="1">
                <a:off x="5280" y="480"/>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642" name="Line 117"/>
              <p:cNvSpPr>
                <a:spLocks noChangeShapeType="1"/>
              </p:cNvSpPr>
              <p:nvPr/>
            </p:nvSpPr>
            <p:spPr bwMode="auto">
              <a:xfrm flipH="1">
                <a:off x="5568" y="48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643" name="Line 118"/>
              <p:cNvSpPr>
                <a:spLocks noChangeShapeType="1"/>
              </p:cNvSpPr>
              <p:nvPr/>
            </p:nvSpPr>
            <p:spPr bwMode="auto">
              <a:xfrm>
                <a:off x="5280" y="48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44" name="Line 119"/>
              <p:cNvSpPr>
                <a:spLocks noChangeShapeType="1"/>
              </p:cNvSpPr>
              <p:nvPr/>
            </p:nvSpPr>
            <p:spPr bwMode="auto">
              <a:xfrm flipH="1">
                <a:off x="5360" y="560"/>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645" name="Line 120"/>
              <p:cNvSpPr>
                <a:spLocks noChangeShapeType="1"/>
              </p:cNvSpPr>
              <p:nvPr/>
            </p:nvSpPr>
            <p:spPr bwMode="auto">
              <a:xfrm flipH="1">
                <a:off x="5648" y="56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646" name="Line 121"/>
              <p:cNvSpPr>
                <a:spLocks noChangeShapeType="1"/>
              </p:cNvSpPr>
              <p:nvPr/>
            </p:nvSpPr>
            <p:spPr bwMode="auto">
              <a:xfrm>
                <a:off x="5360" y="56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47" name="Line 122"/>
              <p:cNvSpPr>
                <a:spLocks noChangeShapeType="1"/>
              </p:cNvSpPr>
              <p:nvPr/>
            </p:nvSpPr>
            <p:spPr bwMode="auto">
              <a:xfrm flipH="1">
                <a:off x="5440" y="640"/>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648" name="Line 123"/>
              <p:cNvSpPr>
                <a:spLocks noChangeShapeType="1"/>
              </p:cNvSpPr>
              <p:nvPr/>
            </p:nvSpPr>
            <p:spPr bwMode="auto">
              <a:xfrm flipH="1">
                <a:off x="5728" y="64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649" name="Line 124"/>
              <p:cNvSpPr>
                <a:spLocks noChangeShapeType="1"/>
              </p:cNvSpPr>
              <p:nvPr/>
            </p:nvSpPr>
            <p:spPr bwMode="auto">
              <a:xfrm>
                <a:off x="5440" y="64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50" name="Line 125"/>
              <p:cNvSpPr>
                <a:spLocks noChangeShapeType="1"/>
              </p:cNvSpPr>
              <p:nvPr/>
            </p:nvSpPr>
            <p:spPr bwMode="auto">
              <a:xfrm flipH="1">
                <a:off x="5520" y="720"/>
                <a:ext cx="14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651" name="Line 126"/>
              <p:cNvSpPr>
                <a:spLocks noChangeShapeType="1"/>
              </p:cNvSpPr>
              <p:nvPr/>
            </p:nvSpPr>
            <p:spPr bwMode="auto">
              <a:xfrm flipH="1">
                <a:off x="5808" y="72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652" name="Line 127"/>
              <p:cNvSpPr>
                <a:spLocks noChangeShapeType="1"/>
              </p:cNvSpPr>
              <p:nvPr/>
            </p:nvSpPr>
            <p:spPr bwMode="auto">
              <a:xfrm>
                <a:off x="5520" y="720"/>
                <a:ext cx="4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4532" name="Rectangle 128"/>
            <p:cNvSpPr>
              <a:spLocks/>
            </p:cNvSpPr>
            <p:nvPr/>
          </p:nvSpPr>
          <p:spPr bwMode="auto">
            <a:xfrm>
              <a:off x="6288" y="164"/>
              <a:ext cx="1112"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1800" dirty="0">
                  <a:solidFill>
                    <a:srgbClr val="000080"/>
                  </a:solidFill>
                  <a:cs typeface="Arial" charset="0"/>
                  <a:sym typeface="Arial" charset="0"/>
                </a:rPr>
                <a:t>Short</a:t>
              </a:r>
            </a:p>
            <a:p>
              <a:pPr algn="l"/>
              <a:r>
                <a:rPr lang="en-US" sz="1800" dirty="0">
                  <a:solidFill>
                    <a:srgbClr val="000080"/>
                  </a:solidFill>
                  <a:cs typeface="Arial" charset="0"/>
                  <a:sym typeface="Arial" charset="0"/>
                </a:rPr>
                <a:t>paired-end</a:t>
              </a:r>
            </a:p>
            <a:p>
              <a:pPr algn="l"/>
              <a:r>
                <a:rPr lang="en-US" sz="1800" dirty="0">
                  <a:solidFill>
                    <a:srgbClr val="000080"/>
                  </a:solidFill>
                  <a:cs typeface="Arial" charset="0"/>
                  <a:sym typeface="Arial" charset="0"/>
                </a:rPr>
                <a:t>reads</a:t>
              </a:r>
            </a:p>
          </p:txBody>
        </p:sp>
      </p:grpSp>
      <p:grpSp>
        <p:nvGrpSpPr>
          <p:cNvPr id="5" name="Group 129"/>
          <p:cNvGrpSpPr>
            <a:grpSpLocks/>
          </p:cNvGrpSpPr>
          <p:nvPr/>
        </p:nvGrpSpPr>
        <p:grpSpPr bwMode="auto">
          <a:xfrm>
            <a:off x="742950" y="3854450"/>
            <a:ext cx="7534275" cy="544512"/>
            <a:chOff x="0" y="0"/>
            <a:chExt cx="6000" cy="488"/>
          </a:xfrm>
        </p:grpSpPr>
        <p:grpSp>
          <p:nvGrpSpPr>
            <p:cNvPr id="104509" name="Group 130"/>
            <p:cNvGrpSpPr>
              <a:grpSpLocks/>
            </p:cNvGrpSpPr>
            <p:nvPr/>
          </p:nvGrpSpPr>
          <p:grpSpPr bwMode="auto">
            <a:xfrm>
              <a:off x="728" y="0"/>
              <a:ext cx="4624" cy="176"/>
              <a:chOff x="0" y="0"/>
              <a:chExt cx="4624" cy="176"/>
            </a:xfrm>
          </p:grpSpPr>
          <p:sp>
            <p:nvSpPr>
              <p:cNvPr id="104513" name="Line 131"/>
              <p:cNvSpPr>
                <a:spLocks noChangeShapeType="1"/>
              </p:cNvSpPr>
              <p:nvPr/>
            </p:nvSpPr>
            <p:spPr bwMode="auto">
              <a:xfrm>
                <a:off x="0" y="16"/>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14" name="Line 132"/>
              <p:cNvSpPr>
                <a:spLocks noChangeShapeType="1"/>
              </p:cNvSpPr>
              <p:nvPr/>
            </p:nvSpPr>
            <p:spPr bwMode="auto">
              <a:xfrm flipH="1">
                <a:off x="7" y="16"/>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15" name="Line 133"/>
              <p:cNvSpPr>
                <a:spLocks noChangeShapeType="1"/>
              </p:cNvSpPr>
              <p:nvPr/>
            </p:nvSpPr>
            <p:spPr bwMode="auto">
              <a:xfrm flipH="1">
                <a:off x="1007" y="16"/>
                <a:ext cx="145"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16" name="Line 134"/>
              <p:cNvSpPr>
                <a:spLocks noChangeShapeType="1"/>
              </p:cNvSpPr>
              <p:nvPr/>
            </p:nvSpPr>
            <p:spPr bwMode="auto">
              <a:xfrm>
                <a:off x="88" y="96"/>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17" name="Line 135"/>
              <p:cNvSpPr>
                <a:spLocks noChangeShapeType="1"/>
              </p:cNvSpPr>
              <p:nvPr/>
            </p:nvSpPr>
            <p:spPr bwMode="auto">
              <a:xfrm flipH="1">
                <a:off x="95" y="96"/>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18" name="Line 136"/>
              <p:cNvSpPr>
                <a:spLocks noChangeShapeType="1"/>
              </p:cNvSpPr>
              <p:nvPr/>
            </p:nvSpPr>
            <p:spPr bwMode="auto">
              <a:xfrm flipH="1">
                <a:off x="1096" y="96"/>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19" name="Line 137"/>
              <p:cNvSpPr>
                <a:spLocks noChangeShapeType="1"/>
              </p:cNvSpPr>
              <p:nvPr/>
            </p:nvSpPr>
            <p:spPr bwMode="auto">
              <a:xfrm>
                <a:off x="176" y="176"/>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20" name="Line 138"/>
              <p:cNvSpPr>
                <a:spLocks noChangeShapeType="1"/>
              </p:cNvSpPr>
              <p:nvPr/>
            </p:nvSpPr>
            <p:spPr bwMode="auto">
              <a:xfrm flipH="1">
                <a:off x="183" y="176"/>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21" name="Line 139"/>
              <p:cNvSpPr>
                <a:spLocks noChangeShapeType="1"/>
              </p:cNvSpPr>
              <p:nvPr/>
            </p:nvSpPr>
            <p:spPr bwMode="auto">
              <a:xfrm flipH="1">
                <a:off x="1184" y="176"/>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22" name="Line 140"/>
              <p:cNvSpPr>
                <a:spLocks noChangeShapeType="1"/>
              </p:cNvSpPr>
              <p:nvPr/>
            </p:nvSpPr>
            <p:spPr bwMode="auto">
              <a:xfrm>
                <a:off x="3296" y="0"/>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23" name="Line 141"/>
              <p:cNvSpPr>
                <a:spLocks noChangeShapeType="1"/>
              </p:cNvSpPr>
              <p:nvPr/>
            </p:nvSpPr>
            <p:spPr bwMode="auto">
              <a:xfrm flipH="1">
                <a:off x="3303" y="0"/>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24" name="Line 142"/>
              <p:cNvSpPr>
                <a:spLocks noChangeShapeType="1"/>
              </p:cNvSpPr>
              <p:nvPr/>
            </p:nvSpPr>
            <p:spPr bwMode="auto">
              <a:xfrm flipH="1">
                <a:off x="4304" y="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25" name="Line 143"/>
              <p:cNvSpPr>
                <a:spLocks noChangeShapeType="1"/>
              </p:cNvSpPr>
              <p:nvPr/>
            </p:nvSpPr>
            <p:spPr bwMode="auto">
              <a:xfrm>
                <a:off x="3384" y="80"/>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26" name="Line 144"/>
              <p:cNvSpPr>
                <a:spLocks noChangeShapeType="1"/>
              </p:cNvSpPr>
              <p:nvPr/>
            </p:nvSpPr>
            <p:spPr bwMode="auto">
              <a:xfrm flipH="1">
                <a:off x="3391" y="80"/>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27" name="Line 145"/>
              <p:cNvSpPr>
                <a:spLocks noChangeShapeType="1"/>
              </p:cNvSpPr>
              <p:nvPr/>
            </p:nvSpPr>
            <p:spPr bwMode="auto">
              <a:xfrm flipH="1">
                <a:off x="4392" y="8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28" name="Line 146"/>
              <p:cNvSpPr>
                <a:spLocks noChangeShapeType="1"/>
              </p:cNvSpPr>
              <p:nvPr/>
            </p:nvSpPr>
            <p:spPr bwMode="auto">
              <a:xfrm>
                <a:off x="3472" y="160"/>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29" name="Line 147"/>
              <p:cNvSpPr>
                <a:spLocks noChangeShapeType="1"/>
              </p:cNvSpPr>
              <p:nvPr/>
            </p:nvSpPr>
            <p:spPr bwMode="auto">
              <a:xfrm flipH="1">
                <a:off x="3479" y="160"/>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30" name="Line 148"/>
              <p:cNvSpPr>
                <a:spLocks noChangeShapeType="1"/>
              </p:cNvSpPr>
              <p:nvPr/>
            </p:nvSpPr>
            <p:spPr bwMode="auto">
              <a:xfrm flipH="1">
                <a:off x="4480" y="16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grpSp>
          <p:nvGrpSpPr>
            <p:cNvPr id="104510" name="Group 149"/>
            <p:cNvGrpSpPr>
              <a:grpSpLocks/>
            </p:cNvGrpSpPr>
            <p:nvPr/>
          </p:nvGrpSpPr>
          <p:grpSpPr bwMode="auto">
            <a:xfrm>
              <a:off x="0" y="480"/>
              <a:ext cx="6000" cy="8"/>
              <a:chOff x="0" y="0"/>
              <a:chExt cx="6000" cy="8"/>
            </a:xfrm>
          </p:grpSpPr>
          <p:sp>
            <p:nvSpPr>
              <p:cNvPr id="104511" name="Line 150"/>
              <p:cNvSpPr>
                <a:spLocks noChangeShapeType="1"/>
              </p:cNvSpPr>
              <p:nvPr/>
            </p:nvSpPr>
            <p:spPr bwMode="auto">
              <a:xfrm>
                <a:off x="0" y="8"/>
                <a:ext cx="2747" cy="0"/>
              </a:xfrm>
              <a:prstGeom prst="line">
                <a:avLst/>
              </a:prstGeom>
              <a:noFill/>
              <a:ln w="88900">
                <a:solidFill>
                  <a:srgbClr val="8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4512" name="Line 151"/>
              <p:cNvSpPr>
                <a:spLocks noChangeShapeType="1"/>
              </p:cNvSpPr>
              <p:nvPr/>
            </p:nvSpPr>
            <p:spPr bwMode="auto">
              <a:xfrm>
                <a:off x="3336" y="0"/>
                <a:ext cx="2664" cy="0"/>
              </a:xfrm>
              <a:prstGeom prst="line">
                <a:avLst/>
              </a:prstGeom>
              <a:noFill/>
              <a:ln w="88900">
                <a:solidFill>
                  <a:srgbClr val="8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8" name="Group 152"/>
          <p:cNvGrpSpPr>
            <a:grpSpLocks/>
          </p:cNvGrpSpPr>
          <p:nvPr/>
        </p:nvGrpSpPr>
        <p:grpSpPr bwMode="auto">
          <a:xfrm>
            <a:off x="712788" y="3403601"/>
            <a:ext cx="9332912" cy="985837"/>
            <a:chOff x="0" y="0"/>
            <a:chExt cx="7432" cy="884"/>
          </a:xfrm>
        </p:grpSpPr>
        <p:grpSp>
          <p:nvGrpSpPr>
            <p:cNvPr id="104479" name="Group 153"/>
            <p:cNvGrpSpPr>
              <a:grpSpLocks/>
            </p:cNvGrpSpPr>
            <p:nvPr/>
          </p:nvGrpSpPr>
          <p:grpSpPr bwMode="auto">
            <a:xfrm>
              <a:off x="0" y="156"/>
              <a:ext cx="6008" cy="88"/>
              <a:chOff x="0" y="0"/>
              <a:chExt cx="6008" cy="88"/>
            </a:xfrm>
          </p:grpSpPr>
          <p:sp>
            <p:nvSpPr>
              <p:cNvPr id="104485" name="Line 154"/>
              <p:cNvSpPr>
                <a:spLocks noChangeShapeType="1"/>
              </p:cNvSpPr>
              <p:nvPr/>
            </p:nvSpPr>
            <p:spPr bwMode="auto">
              <a:xfrm>
                <a:off x="0" y="8"/>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86" name="Line 155"/>
              <p:cNvSpPr>
                <a:spLocks noChangeShapeType="1"/>
              </p:cNvSpPr>
              <p:nvPr/>
            </p:nvSpPr>
            <p:spPr bwMode="auto">
              <a:xfrm flipH="1">
                <a:off x="7" y="7"/>
                <a:ext cx="145" cy="1"/>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487" name="Line 156"/>
              <p:cNvSpPr>
                <a:spLocks noChangeShapeType="1"/>
              </p:cNvSpPr>
              <p:nvPr/>
            </p:nvSpPr>
            <p:spPr bwMode="auto">
              <a:xfrm flipH="1">
                <a:off x="1007" y="7"/>
                <a:ext cx="145" cy="1"/>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488" name="Line 157"/>
              <p:cNvSpPr>
                <a:spLocks noChangeShapeType="1"/>
              </p:cNvSpPr>
              <p:nvPr/>
            </p:nvSpPr>
            <p:spPr bwMode="auto">
              <a:xfrm>
                <a:off x="80" y="88"/>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89" name="Line 158"/>
              <p:cNvSpPr>
                <a:spLocks noChangeShapeType="1"/>
              </p:cNvSpPr>
              <p:nvPr/>
            </p:nvSpPr>
            <p:spPr bwMode="auto">
              <a:xfrm flipH="1">
                <a:off x="87" y="88"/>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490" name="Line 159"/>
              <p:cNvSpPr>
                <a:spLocks noChangeShapeType="1"/>
              </p:cNvSpPr>
              <p:nvPr/>
            </p:nvSpPr>
            <p:spPr bwMode="auto">
              <a:xfrm flipH="1">
                <a:off x="1088" y="8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491" name="Line 160"/>
              <p:cNvSpPr>
                <a:spLocks noChangeShapeType="1"/>
              </p:cNvSpPr>
              <p:nvPr/>
            </p:nvSpPr>
            <p:spPr bwMode="auto">
              <a:xfrm>
                <a:off x="1576" y="8"/>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92" name="Line 161"/>
              <p:cNvSpPr>
                <a:spLocks noChangeShapeType="1"/>
              </p:cNvSpPr>
              <p:nvPr/>
            </p:nvSpPr>
            <p:spPr bwMode="auto">
              <a:xfrm flipH="1">
                <a:off x="1583" y="7"/>
                <a:ext cx="145" cy="1"/>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493" name="Line 162"/>
              <p:cNvSpPr>
                <a:spLocks noChangeShapeType="1"/>
              </p:cNvSpPr>
              <p:nvPr/>
            </p:nvSpPr>
            <p:spPr bwMode="auto">
              <a:xfrm flipH="1">
                <a:off x="2584" y="7"/>
                <a:ext cx="144" cy="1"/>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494" name="Line 163"/>
              <p:cNvSpPr>
                <a:spLocks noChangeShapeType="1"/>
              </p:cNvSpPr>
              <p:nvPr/>
            </p:nvSpPr>
            <p:spPr bwMode="auto">
              <a:xfrm>
                <a:off x="1656" y="88"/>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95" name="Line 164"/>
              <p:cNvSpPr>
                <a:spLocks noChangeShapeType="1"/>
              </p:cNvSpPr>
              <p:nvPr/>
            </p:nvSpPr>
            <p:spPr bwMode="auto">
              <a:xfrm flipH="1">
                <a:off x="1663" y="88"/>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496" name="Line 165"/>
              <p:cNvSpPr>
                <a:spLocks noChangeShapeType="1"/>
              </p:cNvSpPr>
              <p:nvPr/>
            </p:nvSpPr>
            <p:spPr bwMode="auto">
              <a:xfrm flipH="1">
                <a:off x="2664" y="88"/>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497" name="Line 166"/>
              <p:cNvSpPr>
                <a:spLocks noChangeShapeType="1"/>
              </p:cNvSpPr>
              <p:nvPr/>
            </p:nvSpPr>
            <p:spPr bwMode="auto">
              <a:xfrm>
                <a:off x="3200" y="0"/>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98" name="Line 167"/>
              <p:cNvSpPr>
                <a:spLocks noChangeShapeType="1"/>
              </p:cNvSpPr>
              <p:nvPr/>
            </p:nvSpPr>
            <p:spPr bwMode="auto">
              <a:xfrm flipH="1">
                <a:off x="3207" y="0"/>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499" name="Line 168"/>
              <p:cNvSpPr>
                <a:spLocks noChangeShapeType="1"/>
              </p:cNvSpPr>
              <p:nvPr/>
            </p:nvSpPr>
            <p:spPr bwMode="auto">
              <a:xfrm flipH="1">
                <a:off x="4208" y="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00" name="Line 169"/>
              <p:cNvSpPr>
                <a:spLocks noChangeShapeType="1"/>
              </p:cNvSpPr>
              <p:nvPr/>
            </p:nvSpPr>
            <p:spPr bwMode="auto">
              <a:xfrm>
                <a:off x="3280" y="80"/>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01" name="Line 170"/>
              <p:cNvSpPr>
                <a:spLocks noChangeShapeType="1"/>
              </p:cNvSpPr>
              <p:nvPr/>
            </p:nvSpPr>
            <p:spPr bwMode="auto">
              <a:xfrm flipH="1">
                <a:off x="3287" y="80"/>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02" name="Line 171"/>
              <p:cNvSpPr>
                <a:spLocks noChangeShapeType="1"/>
              </p:cNvSpPr>
              <p:nvPr/>
            </p:nvSpPr>
            <p:spPr bwMode="auto">
              <a:xfrm flipH="1">
                <a:off x="4288" y="8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03" name="Line 172"/>
              <p:cNvSpPr>
                <a:spLocks noChangeShapeType="1"/>
              </p:cNvSpPr>
              <p:nvPr/>
            </p:nvSpPr>
            <p:spPr bwMode="auto">
              <a:xfrm>
                <a:off x="4776" y="0"/>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04" name="Line 173"/>
              <p:cNvSpPr>
                <a:spLocks noChangeShapeType="1"/>
              </p:cNvSpPr>
              <p:nvPr/>
            </p:nvSpPr>
            <p:spPr bwMode="auto">
              <a:xfrm flipH="1">
                <a:off x="4783" y="0"/>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05" name="Line 174"/>
              <p:cNvSpPr>
                <a:spLocks noChangeShapeType="1"/>
              </p:cNvSpPr>
              <p:nvPr/>
            </p:nvSpPr>
            <p:spPr bwMode="auto">
              <a:xfrm flipH="1">
                <a:off x="5784" y="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506" name="Line 175"/>
              <p:cNvSpPr>
                <a:spLocks noChangeShapeType="1"/>
              </p:cNvSpPr>
              <p:nvPr/>
            </p:nvSpPr>
            <p:spPr bwMode="auto">
              <a:xfrm>
                <a:off x="4856" y="80"/>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07" name="Line 176"/>
              <p:cNvSpPr>
                <a:spLocks noChangeShapeType="1"/>
              </p:cNvSpPr>
              <p:nvPr/>
            </p:nvSpPr>
            <p:spPr bwMode="auto">
              <a:xfrm flipH="1">
                <a:off x="4863" y="80"/>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508" name="Line 177"/>
              <p:cNvSpPr>
                <a:spLocks noChangeShapeType="1"/>
              </p:cNvSpPr>
              <p:nvPr/>
            </p:nvSpPr>
            <p:spPr bwMode="auto">
              <a:xfrm flipH="1">
                <a:off x="5864" y="8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104480" name="Line 178"/>
            <p:cNvSpPr>
              <a:spLocks noChangeShapeType="1"/>
            </p:cNvSpPr>
            <p:nvPr/>
          </p:nvSpPr>
          <p:spPr bwMode="auto">
            <a:xfrm>
              <a:off x="1599" y="884"/>
              <a:ext cx="1210" cy="0"/>
            </a:xfrm>
            <a:prstGeom prst="line">
              <a:avLst/>
            </a:prstGeom>
            <a:noFill/>
            <a:ln w="1143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81" name="Line 179"/>
            <p:cNvSpPr>
              <a:spLocks noChangeShapeType="1"/>
            </p:cNvSpPr>
            <p:nvPr/>
          </p:nvSpPr>
          <p:spPr bwMode="auto">
            <a:xfrm>
              <a:off x="16" y="884"/>
              <a:ext cx="1209" cy="0"/>
            </a:xfrm>
            <a:prstGeom prst="line">
              <a:avLst/>
            </a:prstGeom>
            <a:noFill/>
            <a:ln w="1143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82" name="Line 180"/>
            <p:cNvSpPr>
              <a:spLocks noChangeShapeType="1"/>
            </p:cNvSpPr>
            <p:nvPr/>
          </p:nvSpPr>
          <p:spPr bwMode="auto">
            <a:xfrm>
              <a:off x="4800" y="884"/>
              <a:ext cx="1209" cy="0"/>
            </a:xfrm>
            <a:prstGeom prst="line">
              <a:avLst/>
            </a:prstGeom>
            <a:noFill/>
            <a:ln w="1143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83" name="Line 181"/>
            <p:cNvSpPr>
              <a:spLocks noChangeShapeType="1"/>
            </p:cNvSpPr>
            <p:nvPr/>
          </p:nvSpPr>
          <p:spPr bwMode="auto">
            <a:xfrm>
              <a:off x="3216" y="884"/>
              <a:ext cx="1209" cy="0"/>
            </a:xfrm>
            <a:prstGeom prst="line">
              <a:avLst/>
            </a:prstGeom>
            <a:noFill/>
            <a:ln w="1143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84" name="Rectangle 182"/>
            <p:cNvSpPr>
              <a:spLocks/>
            </p:cNvSpPr>
            <p:nvPr/>
          </p:nvSpPr>
          <p:spPr bwMode="auto">
            <a:xfrm>
              <a:off x="6264" y="0"/>
              <a:ext cx="1168"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1800" dirty="0">
                  <a:solidFill>
                    <a:srgbClr val="000080"/>
                  </a:solidFill>
                  <a:cs typeface="Arial" charset="0"/>
                  <a:sym typeface="Arial" charset="0"/>
                </a:rPr>
                <a:t>Medium</a:t>
              </a:r>
            </a:p>
            <a:p>
              <a:pPr algn="l"/>
              <a:r>
                <a:rPr lang="en-US" sz="1800" dirty="0">
                  <a:solidFill>
                    <a:srgbClr val="000080"/>
                  </a:solidFill>
                  <a:cs typeface="Arial" charset="0"/>
                  <a:sym typeface="Arial" charset="0"/>
                </a:rPr>
                <a:t>paired-end</a:t>
              </a:r>
            </a:p>
            <a:p>
              <a:pPr algn="l"/>
              <a:r>
                <a:rPr lang="en-US" sz="1800" dirty="0">
                  <a:solidFill>
                    <a:srgbClr val="000080"/>
                  </a:solidFill>
                  <a:cs typeface="Arial" charset="0"/>
                  <a:sym typeface="Arial" charset="0"/>
                </a:rPr>
                <a:t>reads</a:t>
              </a:r>
            </a:p>
          </p:txBody>
        </p:sp>
      </p:grpSp>
      <p:grpSp>
        <p:nvGrpSpPr>
          <p:cNvPr id="10" name="Group 183"/>
          <p:cNvGrpSpPr>
            <a:grpSpLocks/>
          </p:cNvGrpSpPr>
          <p:nvPr/>
        </p:nvGrpSpPr>
        <p:grpSpPr bwMode="auto">
          <a:xfrm>
            <a:off x="754063" y="5300662"/>
            <a:ext cx="7462837" cy="490538"/>
            <a:chOff x="0" y="0"/>
            <a:chExt cx="5944" cy="440"/>
          </a:xfrm>
        </p:grpSpPr>
        <p:sp>
          <p:nvSpPr>
            <p:cNvPr id="104469" name="Line 184"/>
            <p:cNvSpPr>
              <a:spLocks noChangeShapeType="1"/>
            </p:cNvSpPr>
            <p:nvPr/>
          </p:nvSpPr>
          <p:spPr bwMode="auto">
            <a:xfrm>
              <a:off x="688" y="0"/>
              <a:ext cx="281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0" name="Line 185"/>
            <p:cNvSpPr>
              <a:spLocks noChangeShapeType="1"/>
            </p:cNvSpPr>
            <p:nvPr/>
          </p:nvSpPr>
          <p:spPr bwMode="auto">
            <a:xfrm flipH="1">
              <a:off x="695" y="0"/>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471" name="Line 186"/>
            <p:cNvSpPr>
              <a:spLocks noChangeShapeType="1"/>
            </p:cNvSpPr>
            <p:nvPr/>
          </p:nvSpPr>
          <p:spPr bwMode="auto">
            <a:xfrm flipH="1">
              <a:off x="3360" y="0"/>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472" name="Line 187"/>
            <p:cNvSpPr>
              <a:spLocks noChangeShapeType="1"/>
            </p:cNvSpPr>
            <p:nvPr/>
          </p:nvSpPr>
          <p:spPr bwMode="auto">
            <a:xfrm>
              <a:off x="1584" y="56"/>
              <a:ext cx="281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3" name="Line 188"/>
            <p:cNvSpPr>
              <a:spLocks noChangeShapeType="1"/>
            </p:cNvSpPr>
            <p:nvPr/>
          </p:nvSpPr>
          <p:spPr bwMode="auto">
            <a:xfrm flipH="1">
              <a:off x="1591" y="56"/>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474" name="Line 189"/>
            <p:cNvSpPr>
              <a:spLocks noChangeShapeType="1"/>
            </p:cNvSpPr>
            <p:nvPr/>
          </p:nvSpPr>
          <p:spPr bwMode="auto">
            <a:xfrm flipH="1">
              <a:off x="4256" y="56"/>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475" name="Line 190"/>
            <p:cNvSpPr>
              <a:spLocks noChangeShapeType="1"/>
            </p:cNvSpPr>
            <p:nvPr/>
          </p:nvSpPr>
          <p:spPr bwMode="auto">
            <a:xfrm>
              <a:off x="2272" y="112"/>
              <a:ext cx="281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6" name="Line 191"/>
            <p:cNvSpPr>
              <a:spLocks noChangeShapeType="1"/>
            </p:cNvSpPr>
            <p:nvPr/>
          </p:nvSpPr>
          <p:spPr bwMode="auto">
            <a:xfrm flipH="1">
              <a:off x="2279" y="112"/>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477" name="Line 192"/>
            <p:cNvSpPr>
              <a:spLocks noChangeShapeType="1"/>
            </p:cNvSpPr>
            <p:nvPr/>
          </p:nvSpPr>
          <p:spPr bwMode="auto">
            <a:xfrm flipH="1">
              <a:off x="4944" y="112"/>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478" name="Line 193"/>
            <p:cNvSpPr>
              <a:spLocks noChangeShapeType="1"/>
            </p:cNvSpPr>
            <p:nvPr/>
          </p:nvSpPr>
          <p:spPr bwMode="auto">
            <a:xfrm>
              <a:off x="0" y="440"/>
              <a:ext cx="5944" cy="0"/>
            </a:xfrm>
            <a:prstGeom prst="line">
              <a:avLst/>
            </a:prstGeom>
            <a:noFill/>
            <a:ln w="88900">
              <a:solidFill>
                <a:srgbClr val="8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 name="Group 194"/>
          <p:cNvGrpSpPr>
            <a:grpSpLocks/>
          </p:cNvGrpSpPr>
          <p:nvPr/>
        </p:nvGrpSpPr>
        <p:grpSpPr bwMode="auto">
          <a:xfrm>
            <a:off x="733426" y="4675187"/>
            <a:ext cx="9242425" cy="1116013"/>
            <a:chOff x="0" y="0"/>
            <a:chExt cx="7360" cy="1000"/>
          </a:xfrm>
        </p:grpSpPr>
        <p:grpSp>
          <p:nvGrpSpPr>
            <p:cNvPr id="104455" name="Group 195"/>
            <p:cNvGrpSpPr>
              <a:grpSpLocks/>
            </p:cNvGrpSpPr>
            <p:nvPr/>
          </p:nvGrpSpPr>
          <p:grpSpPr bwMode="auto">
            <a:xfrm>
              <a:off x="0" y="0"/>
              <a:ext cx="7360" cy="992"/>
              <a:chOff x="0" y="0"/>
              <a:chExt cx="7360" cy="992"/>
            </a:xfrm>
          </p:grpSpPr>
          <p:sp>
            <p:nvSpPr>
              <p:cNvPr id="104458" name="Line 196"/>
              <p:cNvSpPr>
                <a:spLocks noChangeShapeType="1"/>
              </p:cNvSpPr>
              <p:nvPr/>
            </p:nvSpPr>
            <p:spPr bwMode="auto">
              <a:xfrm>
                <a:off x="16" y="456"/>
                <a:ext cx="23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9" name="Line 197"/>
              <p:cNvSpPr>
                <a:spLocks noChangeShapeType="1"/>
              </p:cNvSpPr>
              <p:nvPr/>
            </p:nvSpPr>
            <p:spPr bwMode="auto">
              <a:xfrm flipH="1">
                <a:off x="23" y="456"/>
                <a:ext cx="145"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460" name="Line 198"/>
              <p:cNvSpPr>
                <a:spLocks noChangeShapeType="1"/>
              </p:cNvSpPr>
              <p:nvPr/>
            </p:nvSpPr>
            <p:spPr bwMode="auto">
              <a:xfrm flipH="1">
                <a:off x="2232" y="456"/>
                <a:ext cx="14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461" name="Line 199"/>
              <p:cNvSpPr>
                <a:spLocks noChangeShapeType="1"/>
              </p:cNvSpPr>
              <p:nvPr/>
            </p:nvSpPr>
            <p:spPr bwMode="auto">
              <a:xfrm>
                <a:off x="3592" y="456"/>
                <a:ext cx="24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2" name="Line 200"/>
              <p:cNvSpPr>
                <a:spLocks noChangeShapeType="1"/>
              </p:cNvSpPr>
              <p:nvPr/>
            </p:nvSpPr>
            <p:spPr bwMode="auto">
              <a:xfrm flipH="1">
                <a:off x="3599" y="456"/>
                <a:ext cx="124"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104463" name="Line 201"/>
              <p:cNvSpPr>
                <a:spLocks noChangeShapeType="1"/>
              </p:cNvSpPr>
              <p:nvPr/>
            </p:nvSpPr>
            <p:spPr bwMode="auto">
              <a:xfrm flipH="1">
                <a:off x="5892" y="456"/>
                <a:ext cx="124" cy="0"/>
              </a:xfrm>
              <a:prstGeom prst="line">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04464" name="Line 202"/>
              <p:cNvSpPr>
                <a:spLocks noChangeShapeType="1"/>
              </p:cNvSpPr>
              <p:nvPr/>
            </p:nvSpPr>
            <p:spPr bwMode="auto">
              <a:xfrm>
                <a:off x="1584" y="992"/>
                <a:ext cx="856" cy="0"/>
              </a:xfrm>
              <a:prstGeom prst="line">
                <a:avLst/>
              </a:prstGeom>
              <a:noFill/>
              <a:ln w="1143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5" name="Line 203"/>
              <p:cNvSpPr>
                <a:spLocks noChangeShapeType="1"/>
              </p:cNvSpPr>
              <p:nvPr/>
            </p:nvSpPr>
            <p:spPr bwMode="auto">
              <a:xfrm>
                <a:off x="0" y="992"/>
                <a:ext cx="1209" cy="0"/>
              </a:xfrm>
              <a:prstGeom prst="line">
                <a:avLst/>
              </a:prstGeom>
              <a:noFill/>
              <a:ln w="1143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6" name="Line 204"/>
              <p:cNvSpPr>
                <a:spLocks noChangeShapeType="1"/>
              </p:cNvSpPr>
              <p:nvPr/>
            </p:nvSpPr>
            <p:spPr bwMode="auto">
              <a:xfrm>
                <a:off x="4784" y="992"/>
                <a:ext cx="1209" cy="0"/>
              </a:xfrm>
              <a:prstGeom prst="line">
                <a:avLst/>
              </a:prstGeom>
              <a:noFill/>
              <a:ln w="1143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7" name="Line 205"/>
              <p:cNvSpPr>
                <a:spLocks noChangeShapeType="1"/>
              </p:cNvSpPr>
              <p:nvPr/>
            </p:nvSpPr>
            <p:spPr bwMode="auto">
              <a:xfrm>
                <a:off x="3591" y="992"/>
                <a:ext cx="818" cy="0"/>
              </a:xfrm>
              <a:prstGeom prst="line">
                <a:avLst/>
              </a:prstGeom>
              <a:noFill/>
              <a:ln w="114300">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8" name="Rectangle 206"/>
              <p:cNvSpPr>
                <a:spLocks/>
              </p:cNvSpPr>
              <p:nvPr/>
            </p:nvSpPr>
            <p:spPr bwMode="auto">
              <a:xfrm>
                <a:off x="6280" y="0"/>
                <a:ext cx="1080" cy="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endParaRPr lang="en-US" sz="1800" dirty="0">
                  <a:solidFill>
                    <a:srgbClr val="000080"/>
                  </a:solidFill>
                  <a:cs typeface="Arial" charset="0"/>
                  <a:sym typeface="Arial" charset="0"/>
                </a:endParaRPr>
              </a:p>
              <a:p>
                <a:pPr algn="l"/>
                <a:r>
                  <a:rPr lang="en-US" sz="1800" dirty="0">
                    <a:solidFill>
                      <a:srgbClr val="000080"/>
                    </a:solidFill>
                    <a:cs typeface="Arial" charset="0"/>
                    <a:sym typeface="Arial" charset="0"/>
                  </a:rPr>
                  <a:t>Long</a:t>
                </a:r>
              </a:p>
              <a:p>
                <a:pPr algn="l"/>
                <a:r>
                  <a:rPr lang="en-US" sz="1800" dirty="0">
                    <a:solidFill>
                      <a:srgbClr val="000080"/>
                    </a:solidFill>
                    <a:cs typeface="Arial" charset="0"/>
                    <a:sym typeface="Arial" charset="0"/>
                  </a:rPr>
                  <a:t>paired-end</a:t>
                </a:r>
              </a:p>
              <a:p>
                <a:pPr algn="l"/>
                <a:r>
                  <a:rPr lang="en-US" sz="1800" dirty="0">
                    <a:solidFill>
                      <a:srgbClr val="000080"/>
                    </a:solidFill>
                    <a:cs typeface="Arial" charset="0"/>
                    <a:sym typeface="Arial" charset="0"/>
                  </a:rPr>
                  <a:t>reads</a:t>
                </a:r>
              </a:p>
            </p:txBody>
          </p:sp>
        </p:grpSp>
        <p:sp>
          <p:nvSpPr>
            <p:cNvPr id="104456" name="Line 207"/>
            <p:cNvSpPr>
              <a:spLocks noChangeShapeType="1"/>
            </p:cNvSpPr>
            <p:nvPr/>
          </p:nvSpPr>
          <p:spPr bwMode="auto">
            <a:xfrm>
              <a:off x="3611" y="1000"/>
              <a:ext cx="2341" cy="0"/>
            </a:xfrm>
            <a:prstGeom prst="line">
              <a:avLst/>
            </a:prstGeom>
            <a:noFill/>
            <a:ln w="88900">
              <a:solidFill>
                <a:srgbClr val="8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4457" name="Line 208"/>
            <p:cNvSpPr>
              <a:spLocks noChangeShapeType="1"/>
            </p:cNvSpPr>
            <p:nvPr/>
          </p:nvSpPr>
          <p:spPr bwMode="auto">
            <a:xfrm>
              <a:off x="0" y="1000"/>
              <a:ext cx="2432" cy="0"/>
            </a:xfrm>
            <a:prstGeom prst="line">
              <a:avLst/>
            </a:prstGeom>
            <a:noFill/>
            <a:ln w="88900">
              <a:solidFill>
                <a:srgbClr val="8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0" name="Rectangle 2"/>
          <p:cNvSpPr>
            <a:spLocks/>
          </p:cNvSpPr>
          <p:nvPr/>
        </p:nvSpPr>
        <p:spPr bwMode="auto">
          <a:xfrm>
            <a:off x="1341455" y="107067"/>
            <a:ext cx="3153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r>
              <a:rPr lang="en-US" sz="1800" dirty="0">
                <a:solidFill>
                  <a:srgbClr val="000080"/>
                </a:solidFill>
                <a:latin typeface="Lucida Calligraphy" charset="0"/>
                <a:ea typeface="ＭＳ Ｐゴシック" charset="0"/>
                <a:cs typeface="Lucida Calligraphy" charset="0"/>
                <a:sym typeface="Lucida Calligraphy" charset="0"/>
              </a:rPr>
              <a:t>Genome Project Solutions</a:t>
            </a:r>
          </a:p>
        </p:txBody>
      </p:sp>
      <p:sp>
        <p:nvSpPr>
          <p:cNvPr id="211" name="Rectangle 3"/>
          <p:cNvSpPr>
            <a:spLocks/>
          </p:cNvSpPr>
          <p:nvPr/>
        </p:nvSpPr>
        <p:spPr bwMode="auto">
          <a:xfrm>
            <a:off x="7085531" y="414665"/>
            <a:ext cx="24963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r>
              <a:rPr lang="en-US" sz="1400">
                <a:solidFill>
                  <a:srgbClr val="800000"/>
                </a:solidFill>
                <a:latin typeface="Lucida Calligraphy" charset="0"/>
                <a:ea typeface="ＭＳ Ｐゴシック" charset="0"/>
                <a:cs typeface="Lucida Calligraphy" charset="0"/>
                <a:sym typeface="Lucida Calligraphy" charset="0"/>
              </a:rPr>
              <a:t>Partnering for Discovery</a:t>
            </a:r>
          </a:p>
        </p:txBody>
      </p:sp>
      <p:sp>
        <p:nvSpPr>
          <p:cNvPr id="212" name="Line 4"/>
          <p:cNvSpPr>
            <a:spLocks noChangeShapeType="1"/>
          </p:cNvSpPr>
          <p:nvPr/>
        </p:nvSpPr>
        <p:spPr bwMode="auto">
          <a:xfrm>
            <a:off x="1326058" y="410766"/>
            <a:ext cx="8328050"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pic>
        <p:nvPicPr>
          <p:cNvPr id="213"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735" y="89297"/>
            <a:ext cx="876505" cy="875109"/>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4645343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20481" name="Rectangle 1"/>
          <p:cNvSpPr>
            <a:spLocks/>
          </p:cNvSpPr>
          <p:nvPr/>
        </p:nvSpPr>
        <p:spPr bwMode="auto">
          <a:xfrm>
            <a:off x="843856" y="223242"/>
            <a:ext cx="8599289"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44409" bIns="0" anchor="ctr"/>
          <a:lstStyle/>
          <a:p>
            <a:pPr>
              <a:tabLst>
                <a:tab pos="267873" algn="l"/>
                <a:tab pos="535747" algn="l"/>
                <a:tab pos="803620" algn="l"/>
                <a:tab pos="1071494" algn="l"/>
                <a:tab pos="1339367" algn="l"/>
                <a:tab pos="1607241" algn="l"/>
                <a:tab pos="1875114" algn="l"/>
                <a:tab pos="2142988" algn="l"/>
                <a:tab pos="2410861" algn="l"/>
                <a:tab pos="2678735" algn="l"/>
                <a:tab pos="2946608" algn="l"/>
                <a:tab pos="3214482" algn="l"/>
              </a:tabLst>
            </a:pPr>
            <a:r>
              <a:rPr lang="en-US" sz="3600" b="1" dirty="0">
                <a:solidFill>
                  <a:srgbClr val="000099"/>
                </a:solidFill>
                <a:latin typeface="Arial" charset="0"/>
                <a:ea typeface="ＭＳ Ｐゴシック" charset="0"/>
                <a:cs typeface="Arial" charset="0"/>
                <a:sym typeface="Arial" charset="0"/>
              </a:rPr>
              <a:t>Outline</a:t>
            </a:r>
          </a:p>
        </p:txBody>
      </p:sp>
      <p:sp>
        <p:nvSpPr>
          <p:cNvPr id="20482" name="Line 2"/>
          <p:cNvSpPr>
            <a:spLocks noChangeShapeType="1"/>
          </p:cNvSpPr>
          <p:nvPr/>
        </p:nvSpPr>
        <p:spPr bwMode="auto">
          <a:xfrm rot="10800000" flipH="1">
            <a:off x="1334850" y="785813"/>
            <a:ext cx="8399626" cy="0"/>
          </a:xfrm>
          <a:prstGeom prst="line">
            <a:avLst/>
          </a:prstGeom>
          <a:noFill/>
          <a:ln w="254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3" name="Rectangle 3"/>
          <p:cNvSpPr>
            <a:spLocks/>
          </p:cNvSpPr>
          <p:nvPr/>
        </p:nvSpPr>
        <p:spPr bwMode="auto">
          <a:xfrm>
            <a:off x="321469" y="1535906"/>
            <a:ext cx="9634017" cy="400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0613" bIns="0" anchor="ctr"/>
          <a:lstStyle/>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A little about us at Genome Project Solutions</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The basics of genomics</a:t>
            </a:r>
          </a:p>
          <a:p>
            <a:pPr marL="516613" indent="-344409" algn="l">
              <a:spcBef>
                <a:spcPts val="3164"/>
              </a:spcBef>
              <a:buClr>
                <a:srgbClr val="800000"/>
              </a:buClr>
              <a:buSzPct val="129000"/>
              <a:buFont typeface="Wingdings" charset="0"/>
              <a:buChar char="§"/>
            </a:pPr>
            <a:r>
              <a:rPr lang="en-US" sz="3000" b="1" dirty="0">
                <a:solidFill>
                  <a:srgbClr val="000099"/>
                </a:solidFill>
                <a:latin typeface="Arial" charset="0"/>
                <a:ea typeface="ＭＳ Ｐゴシック" charset="0"/>
                <a:cs typeface="Arial" charset="0"/>
                <a:sym typeface="Arial" charset="0"/>
              </a:rPr>
              <a:t>History of genome sequencing and technology</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Areas that have been invigorated</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Evolution as the guiding framework</a:t>
            </a: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735" y="89297"/>
            <a:ext cx="876505" cy="875109"/>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485" name="Line 5"/>
          <p:cNvSpPr>
            <a:spLocks noChangeShapeType="1"/>
          </p:cNvSpPr>
          <p:nvPr/>
        </p:nvSpPr>
        <p:spPr bwMode="auto">
          <a:xfrm>
            <a:off x="159479" y="98227"/>
            <a:ext cx="875249" cy="0"/>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6" name="Line 6"/>
          <p:cNvSpPr>
            <a:spLocks noChangeShapeType="1"/>
          </p:cNvSpPr>
          <p:nvPr/>
        </p:nvSpPr>
        <p:spPr bwMode="auto">
          <a:xfrm rot="10800000">
            <a:off x="159479" y="89297"/>
            <a:ext cx="0" cy="875109"/>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7" name="Rectangle 7"/>
          <p:cNvSpPr>
            <a:spLocks/>
          </p:cNvSpPr>
          <p:nvPr/>
        </p:nvSpPr>
        <p:spPr bwMode="auto">
          <a:xfrm>
            <a:off x="5987356" y="6340078"/>
            <a:ext cx="4108772"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1800">
                <a:solidFill>
                  <a:srgbClr val="333300"/>
                </a:solidFill>
                <a:latin typeface="Arial" charset="0"/>
                <a:ea typeface="ＭＳ Ｐゴシック" charset="0"/>
                <a:cs typeface="Arial" charset="0"/>
                <a:sym typeface="Arial" charset="0"/>
              </a:rPr>
              <a:t>http://GenomeProjectSolutions.com</a:t>
            </a:r>
          </a:p>
        </p:txBody>
      </p:sp>
    </p:spTree>
    <p:extLst>
      <p:ext uri="{BB962C8B-B14F-4D97-AF65-F5344CB8AC3E}">
        <p14:creationId xmlns:p14="http://schemas.microsoft.com/office/powerpoint/2010/main" val="33483757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pic>
        <p:nvPicPr>
          <p:cNvPr id="100354" name="Picture 14" descr="temp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1763" y="3741739"/>
            <a:ext cx="976947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14" descr="temp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1764" y="119064"/>
            <a:ext cx="61087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1.tif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756401" y="241301"/>
            <a:ext cx="3275013"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9909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0354"/>
                                        </p:tgtEl>
                                        <p:attrNameLst>
                                          <p:attrName>style.visibility</p:attrName>
                                        </p:attrNameLst>
                                      </p:cBhvr>
                                      <p:to>
                                        <p:strVal val="visible"/>
                                      </p:to>
                                    </p:set>
                                  </p:childTnLst>
                                </p:cTn>
                              </p:par>
                            </p:childTnLst>
                          </p:cTn>
                        </p:par>
                        <p:par>
                          <p:cTn id="7" fill="hold" nodeType="afterGroup">
                            <p:stCondLst>
                              <p:cond delay="0"/>
                            </p:stCondLst>
                            <p:childTnLst>
                              <p:par>
                                <p:cTn id="8" presetID="35" presetClass="entr" presetSubtype="0" fill="hold" nodeType="after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0"/>
                                        <p:tgtEl>
                                          <p:spTgt spid="7"/>
                                        </p:tgtEl>
                                      </p:cBhvr>
                                    </p:animEffect>
                                    <p:anim calcmode="lin" valueType="num">
                                      <p:cBhvr>
                                        <p:cTn id="11" dur="5000" fill="hold"/>
                                        <p:tgtEl>
                                          <p:spTgt spid="7"/>
                                        </p:tgtEl>
                                        <p:attrNameLst>
                                          <p:attrName>style.rotation</p:attrName>
                                        </p:attrNameLst>
                                      </p:cBhvr>
                                      <p:tavLst>
                                        <p:tav tm="0">
                                          <p:val>
                                            <p:fltVal val="720"/>
                                          </p:val>
                                        </p:tav>
                                        <p:tav tm="100000">
                                          <p:val>
                                            <p:fltVal val="0"/>
                                          </p:val>
                                        </p:tav>
                                      </p:tavLst>
                                    </p:anim>
                                    <p:anim calcmode="lin" valueType="num">
                                      <p:cBhvr>
                                        <p:cTn id="12" dur="5000" fill="hold"/>
                                        <p:tgtEl>
                                          <p:spTgt spid="7"/>
                                        </p:tgtEl>
                                        <p:attrNameLst>
                                          <p:attrName>ppt_h</p:attrName>
                                        </p:attrNameLst>
                                      </p:cBhvr>
                                      <p:tavLst>
                                        <p:tav tm="0">
                                          <p:val>
                                            <p:fltVal val="0"/>
                                          </p:val>
                                        </p:tav>
                                        <p:tav tm="100000">
                                          <p:val>
                                            <p:strVal val="#ppt_h"/>
                                          </p:val>
                                        </p:tav>
                                      </p:tavLst>
                                    </p:anim>
                                    <p:anim calcmode="lin" valueType="num">
                                      <p:cBhvr>
                                        <p:cTn id="13" dur="5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pic>
        <p:nvPicPr>
          <p:cNvPr id="102402" name="Picture 3" descr="temp4"/>
          <p:cNvPicPr>
            <a:picLocks noChangeAspect="1" noChangeArrowheads="1"/>
          </p:cNvPicPr>
          <p:nvPr/>
        </p:nvPicPr>
        <p:blipFill>
          <a:blip r:embed="rId3" cstate="screen">
            <a:extLst>
              <a:ext uri="{28A0092B-C50C-407E-A947-70E740481C1C}">
                <a14:useLocalDpi xmlns:a14="http://schemas.microsoft.com/office/drawing/2010/main"/>
              </a:ext>
            </a:extLst>
          </a:blip>
          <a:srcRect b="10748"/>
          <a:stretch>
            <a:fillRect/>
          </a:stretch>
        </p:blipFill>
        <p:spPr bwMode="auto">
          <a:xfrm>
            <a:off x="190500" y="77397"/>
            <a:ext cx="9906000" cy="6628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5600700" y="6248400"/>
            <a:ext cx="4191000" cy="457200"/>
          </a:xfrm>
          <a:prstGeom prst="rect">
            <a:avLst/>
          </a:prstGeom>
          <a:solidFill>
            <a:srgbClr val="CCCC99"/>
          </a:solidFill>
          <a:ln w="25400" cap="flat" cmpd="sng" algn="ctr">
            <a:solidFill>
              <a:srgbClr val="CCCC9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5195528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7"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9698" name="Rectangle 2"/>
          <p:cNvSpPr>
            <a:spLocks/>
          </p:cNvSpPr>
          <p:nvPr/>
        </p:nvSpPr>
        <p:spPr bwMode="auto">
          <a:xfrm>
            <a:off x="1607344" y="330398"/>
            <a:ext cx="7082358" cy="544711"/>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3540" bIns="0"/>
          <a:lstStyle/>
          <a:p>
            <a:pPr marL="43051" algn="l"/>
            <a:r>
              <a:rPr lang="en-US" sz="3600">
                <a:solidFill>
                  <a:schemeClr val="tx1"/>
                </a:solidFill>
                <a:latin typeface="Arial" charset="0"/>
                <a:ea typeface="ＭＳ Ｐゴシック" charset="0"/>
                <a:cs typeface="Arial" charset="0"/>
                <a:sym typeface="Arial" charset="0"/>
              </a:rPr>
              <a:t>Over 1000 prokaryotic genomes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20481" name="Rectangle 1"/>
          <p:cNvSpPr>
            <a:spLocks/>
          </p:cNvSpPr>
          <p:nvPr/>
        </p:nvSpPr>
        <p:spPr bwMode="auto">
          <a:xfrm>
            <a:off x="843856" y="223242"/>
            <a:ext cx="8599289"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44409" bIns="0" anchor="ctr"/>
          <a:lstStyle/>
          <a:p>
            <a:pPr>
              <a:tabLst>
                <a:tab pos="267873" algn="l"/>
                <a:tab pos="535747" algn="l"/>
                <a:tab pos="803620" algn="l"/>
                <a:tab pos="1071494" algn="l"/>
                <a:tab pos="1339367" algn="l"/>
                <a:tab pos="1607241" algn="l"/>
                <a:tab pos="1875114" algn="l"/>
                <a:tab pos="2142988" algn="l"/>
                <a:tab pos="2410861" algn="l"/>
                <a:tab pos="2678735" algn="l"/>
                <a:tab pos="2946608" algn="l"/>
                <a:tab pos="3214482" algn="l"/>
              </a:tabLst>
            </a:pPr>
            <a:r>
              <a:rPr lang="en-US" sz="3600" b="1" dirty="0">
                <a:solidFill>
                  <a:srgbClr val="000099"/>
                </a:solidFill>
                <a:latin typeface="Arial" charset="0"/>
                <a:ea typeface="ＭＳ Ｐゴシック" charset="0"/>
                <a:cs typeface="Arial" charset="0"/>
                <a:sym typeface="Arial" charset="0"/>
              </a:rPr>
              <a:t>Outline</a:t>
            </a:r>
          </a:p>
        </p:txBody>
      </p:sp>
      <p:sp>
        <p:nvSpPr>
          <p:cNvPr id="20482" name="Line 2"/>
          <p:cNvSpPr>
            <a:spLocks noChangeShapeType="1"/>
          </p:cNvSpPr>
          <p:nvPr/>
        </p:nvSpPr>
        <p:spPr bwMode="auto">
          <a:xfrm rot="10800000" flipH="1">
            <a:off x="1334850" y="785813"/>
            <a:ext cx="8399626" cy="0"/>
          </a:xfrm>
          <a:prstGeom prst="line">
            <a:avLst/>
          </a:prstGeom>
          <a:noFill/>
          <a:ln w="254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3" name="Rectangle 3"/>
          <p:cNvSpPr>
            <a:spLocks/>
          </p:cNvSpPr>
          <p:nvPr/>
        </p:nvSpPr>
        <p:spPr bwMode="auto">
          <a:xfrm>
            <a:off x="321469" y="1535906"/>
            <a:ext cx="9634017" cy="400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0613" bIns="0" anchor="ctr"/>
          <a:lstStyle/>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A little about us at Genome Project Solutions</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The basics of genomics</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History of genome sequencing and technology</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Areas that have been invigorated</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Evolution as the guiding framework</a:t>
            </a: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735" y="89297"/>
            <a:ext cx="876505" cy="875109"/>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485" name="Line 5"/>
          <p:cNvSpPr>
            <a:spLocks noChangeShapeType="1"/>
          </p:cNvSpPr>
          <p:nvPr/>
        </p:nvSpPr>
        <p:spPr bwMode="auto">
          <a:xfrm>
            <a:off x="159479" y="98227"/>
            <a:ext cx="875249" cy="0"/>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6" name="Line 6"/>
          <p:cNvSpPr>
            <a:spLocks noChangeShapeType="1"/>
          </p:cNvSpPr>
          <p:nvPr/>
        </p:nvSpPr>
        <p:spPr bwMode="auto">
          <a:xfrm rot="10800000">
            <a:off x="159479" y="89297"/>
            <a:ext cx="0" cy="875109"/>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7" name="Rectangle 7"/>
          <p:cNvSpPr>
            <a:spLocks/>
          </p:cNvSpPr>
          <p:nvPr/>
        </p:nvSpPr>
        <p:spPr bwMode="auto">
          <a:xfrm>
            <a:off x="5987356" y="6340078"/>
            <a:ext cx="4108772"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1800">
                <a:solidFill>
                  <a:srgbClr val="333300"/>
                </a:solidFill>
                <a:latin typeface="Arial" charset="0"/>
                <a:ea typeface="ＭＳ Ｐゴシック" charset="0"/>
                <a:cs typeface="Arial" charset="0"/>
                <a:sym typeface="Arial" charset="0"/>
              </a:rPr>
              <a:t>http://GenomeProjectSolutions.com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9938" name="Rectangle 2"/>
          <p:cNvSpPr>
            <a:spLocks/>
          </p:cNvSpPr>
          <p:nvPr/>
        </p:nvSpPr>
        <p:spPr bwMode="auto">
          <a:xfrm>
            <a:off x="6158136" y="4732734"/>
            <a:ext cx="693167" cy="1401961"/>
          </a:xfrm>
          <a:prstGeom prst="rect">
            <a:avLst/>
          </a:prstGeom>
          <a:solidFill>
            <a:srgbClr val="000000"/>
          </a:solidFill>
          <a:ln w="12700">
            <a:solidFill>
              <a:schemeClr val="tx1"/>
            </a:solidFill>
            <a:prstDash val="solid"/>
            <a:miter lim="800000"/>
            <a:headEnd type="none" w="med" len="med"/>
            <a:tailEnd type="none" w="med" len="med"/>
          </a:ln>
        </p:spPr>
        <p:txBody>
          <a:bodyPr lIns="0" tIns="0" rIns="0" bIns="0"/>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20481" name="Rectangle 1"/>
          <p:cNvSpPr>
            <a:spLocks/>
          </p:cNvSpPr>
          <p:nvPr/>
        </p:nvSpPr>
        <p:spPr bwMode="auto">
          <a:xfrm>
            <a:off x="843856" y="223242"/>
            <a:ext cx="8599289"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44409" bIns="0" anchor="ctr"/>
          <a:lstStyle/>
          <a:p>
            <a:pPr>
              <a:tabLst>
                <a:tab pos="267873" algn="l"/>
                <a:tab pos="535747" algn="l"/>
                <a:tab pos="803620" algn="l"/>
                <a:tab pos="1071494" algn="l"/>
                <a:tab pos="1339367" algn="l"/>
                <a:tab pos="1607241" algn="l"/>
                <a:tab pos="1875114" algn="l"/>
                <a:tab pos="2142988" algn="l"/>
                <a:tab pos="2410861" algn="l"/>
                <a:tab pos="2678735" algn="l"/>
                <a:tab pos="2946608" algn="l"/>
                <a:tab pos="3214482" algn="l"/>
              </a:tabLst>
            </a:pPr>
            <a:r>
              <a:rPr lang="en-US" sz="3600" b="1" dirty="0">
                <a:solidFill>
                  <a:srgbClr val="000099"/>
                </a:solidFill>
                <a:latin typeface="Arial" charset="0"/>
                <a:ea typeface="ＭＳ Ｐゴシック" charset="0"/>
                <a:cs typeface="Arial" charset="0"/>
                <a:sym typeface="Arial" charset="0"/>
              </a:rPr>
              <a:t>Outline</a:t>
            </a:r>
          </a:p>
        </p:txBody>
      </p:sp>
      <p:sp>
        <p:nvSpPr>
          <p:cNvPr id="20482" name="Line 2"/>
          <p:cNvSpPr>
            <a:spLocks noChangeShapeType="1"/>
          </p:cNvSpPr>
          <p:nvPr/>
        </p:nvSpPr>
        <p:spPr bwMode="auto">
          <a:xfrm rot="10800000" flipH="1">
            <a:off x="1334850" y="785813"/>
            <a:ext cx="8399626" cy="0"/>
          </a:xfrm>
          <a:prstGeom prst="line">
            <a:avLst/>
          </a:prstGeom>
          <a:noFill/>
          <a:ln w="254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3" name="Rectangle 3"/>
          <p:cNvSpPr>
            <a:spLocks/>
          </p:cNvSpPr>
          <p:nvPr/>
        </p:nvSpPr>
        <p:spPr bwMode="auto">
          <a:xfrm>
            <a:off x="321469" y="1535906"/>
            <a:ext cx="9634017" cy="400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0613" bIns="0" anchor="ctr"/>
          <a:lstStyle/>
          <a:p>
            <a:pPr marL="516613" indent="-344409" algn="l">
              <a:spcBef>
                <a:spcPts val="3164"/>
              </a:spcBef>
              <a:buClr>
                <a:srgbClr val="800000"/>
              </a:buClr>
              <a:buSzPct val="129000"/>
              <a:buFont typeface="Wingdings" charset="0"/>
              <a:buChar char="§"/>
            </a:pPr>
            <a:r>
              <a:rPr lang="en-US" sz="3000" b="1" dirty="0">
                <a:solidFill>
                  <a:srgbClr val="000099"/>
                </a:solidFill>
                <a:latin typeface="Arial" charset="0"/>
                <a:ea typeface="ＭＳ Ｐゴシック" charset="0"/>
                <a:cs typeface="Arial" charset="0"/>
                <a:sym typeface="Arial" charset="0"/>
              </a:rPr>
              <a:t>A little about us at Genome Project Solutions</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The basics of genomics?</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History of genome sequencing and technology</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Areas that have been invigorated</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Evolution as the guiding framework</a:t>
            </a: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735" y="89297"/>
            <a:ext cx="876505" cy="875109"/>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485" name="Line 5"/>
          <p:cNvSpPr>
            <a:spLocks noChangeShapeType="1"/>
          </p:cNvSpPr>
          <p:nvPr/>
        </p:nvSpPr>
        <p:spPr bwMode="auto">
          <a:xfrm>
            <a:off x="159479" y="98227"/>
            <a:ext cx="875249" cy="0"/>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6" name="Line 6"/>
          <p:cNvSpPr>
            <a:spLocks noChangeShapeType="1"/>
          </p:cNvSpPr>
          <p:nvPr/>
        </p:nvSpPr>
        <p:spPr bwMode="auto">
          <a:xfrm rot="10800000">
            <a:off x="159479" y="89297"/>
            <a:ext cx="0" cy="875109"/>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7" name="Rectangle 7"/>
          <p:cNvSpPr>
            <a:spLocks/>
          </p:cNvSpPr>
          <p:nvPr/>
        </p:nvSpPr>
        <p:spPr bwMode="auto">
          <a:xfrm>
            <a:off x="5987356" y="6340078"/>
            <a:ext cx="4108772"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1800">
                <a:solidFill>
                  <a:srgbClr val="333300"/>
                </a:solidFill>
                <a:latin typeface="Arial" charset="0"/>
                <a:ea typeface="ＭＳ Ｐゴシック" charset="0"/>
                <a:cs typeface="Arial" charset="0"/>
                <a:sym typeface="Arial" charset="0"/>
              </a:rPr>
              <a:t>http://GenomeProjectSolutions.com</a:t>
            </a:r>
          </a:p>
        </p:txBody>
      </p:sp>
    </p:spTree>
    <p:extLst>
      <p:ext uri="{BB962C8B-B14F-4D97-AF65-F5344CB8AC3E}">
        <p14:creationId xmlns:p14="http://schemas.microsoft.com/office/powerpoint/2010/main" val="36626741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graphicFrame>
        <p:nvGraphicFramePr>
          <p:cNvPr id="22529" name="Group 1"/>
          <p:cNvGraphicFramePr>
            <a:graphicFrameLocks noGrp="1"/>
          </p:cNvGraphicFramePr>
          <p:nvPr>
            <p:extLst>
              <p:ext uri="{D42A27DB-BD31-4B8C-83A1-F6EECF244321}">
                <p14:modId xmlns:p14="http://schemas.microsoft.com/office/powerpoint/2010/main" val="1063376996"/>
              </p:ext>
            </p:extLst>
          </p:nvPr>
        </p:nvGraphicFramePr>
        <p:xfrm>
          <a:off x="419100" y="1586508"/>
          <a:ext cx="9382273" cy="4509492"/>
        </p:xfrm>
        <a:graphic>
          <a:graphicData uri="http://schemas.openxmlformats.org/drawingml/2006/table">
            <a:tbl>
              <a:tblPr/>
              <a:tblGrid>
                <a:gridCol w="4267200"/>
                <a:gridCol w="3352800"/>
                <a:gridCol w="1762273"/>
              </a:tblGrid>
              <a:tr h="68150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2400" b="0" i="0" u="none" strike="noStrike" cap="none" normalizeH="0" baseline="0">
                          <a:ln>
                            <a:noFill/>
                          </a:ln>
                          <a:solidFill>
                            <a:srgbClr val="FFFFFF"/>
                          </a:solidFill>
                          <a:effectLst/>
                          <a:latin typeface="Arial" charset="0"/>
                          <a:ea typeface="ヒラギノ角ゴ ProN W3" charset="0"/>
                          <a:cs typeface="Arial" charset="0"/>
                          <a:sym typeface="Arial" charset="0"/>
                        </a:rPr>
                        <a:t>Approach</a:t>
                      </a:r>
                    </a:p>
                  </a:txBody>
                  <a:tcPr marL="137160" marR="137160" marT="137160" marB="137160" anchor="ctr" horzOverflow="overflow">
                    <a:lnL w="12700" cap="flat" cmpd="sng" algn="ctr">
                      <a:solidFill>
                        <a:srgbClr val="000000"/>
                      </a:solidFill>
                      <a:prstDash val="solid"/>
                      <a:round/>
                      <a:headEnd type="none" w="med" len="med"/>
                      <a:tailEnd type="none" w="med" len="med"/>
                    </a:lnL>
                    <a:lnR cap="flat">
                      <a:noFill/>
                    </a:lnR>
                    <a:lnT cap="flat">
                      <a:noFill/>
                    </a:lnT>
                    <a:lnB w="63500" cap="flat" cmpd="sng" algn="ctr">
                      <a:solidFill>
                        <a:srgbClr val="800000"/>
                      </a:solidFill>
                      <a:prstDash val="solid"/>
                      <a:round/>
                      <a:headEnd type="none" w="med" len="med"/>
                      <a:tailEnd type="none" w="med" len="med"/>
                    </a:lnB>
                    <a:lnTlToBr>
                      <a:noFill/>
                    </a:lnTlToBr>
                    <a:lnBlToTr>
                      <a:noFill/>
                    </a:lnBlToTr>
                    <a:solidFill>
                      <a:srgbClr val="36371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2400" b="0" i="0" u="none" strike="noStrike" cap="none" normalizeH="0" baseline="0" dirty="0" err="1">
                          <a:ln>
                            <a:noFill/>
                          </a:ln>
                          <a:solidFill>
                            <a:srgbClr val="FFFFFF"/>
                          </a:solidFill>
                          <a:effectLst/>
                          <a:latin typeface="Arial" charset="0"/>
                          <a:ea typeface="ヒラギノ角ゴ ProN W3" charset="0"/>
                          <a:cs typeface="Arial" charset="0"/>
                          <a:sym typeface="Arial" charset="0"/>
                        </a:rPr>
                        <a:t>Nt</a:t>
                      </a:r>
                      <a:r>
                        <a:rPr kumimoji="0" lang="en-US" sz="2400" b="0" i="0" u="none" strike="noStrike" cap="none" normalizeH="0" baseline="0" dirty="0">
                          <a:ln>
                            <a:noFill/>
                          </a:ln>
                          <a:solidFill>
                            <a:srgbClr val="FFFFFF"/>
                          </a:solidFill>
                          <a:effectLst/>
                          <a:latin typeface="Arial" charset="0"/>
                          <a:ea typeface="ヒラギノ角ゴ ProN W3" charset="0"/>
                          <a:cs typeface="Arial" charset="0"/>
                          <a:sym typeface="Arial" charset="0"/>
                        </a:rPr>
                        <a:t> / run</a:t>
                      </a:r>
                    </a:p>
                  </a:txBody>
                  <a:tcPr marL="137160" marR="137160" marT="137160" marB="137160" anchor="ctr" horzOverflow="overflow">
                    <a:lnL cap="flat">
                      <a:noFill/>
                    </a:lnL>
                    <a:lnR cap="flat">
                      <a:noFill/>
                    </a:lnR>
                    <a:lnT cap="flat">
                      <a:noFill/>
                    </a:lnT>
                    <a:lnB w="63500" cap="flat" cmpd="sng" algn="ctr">
                      <a:solidFill>
                        <a:srgbClr val="800000"/>
                      </a:solidFill>
                      <a:prstDash val="solid"/>
                      <a:round/>
                      <a:headEnd type="none" w="med" len="med"/>
                      <a:tailEnd type="none" w="med" len="med"/>
                    </a:lnB>
                    <a:lnTlToBr>
                      <a:noFill/>
                    </a:lnTlToBr>
                    <a:lnBlToTr>
                      <a:noFill/>
                    </a:lnBlToTr>
                    <a:solidFill>
                      <a:srgbClr val="363719"/>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tab pos="914400" algn="l"/>
                        </a:tabLst>
                      </a:pPr>
                      <a:r>
                        <a:rPr kumimoji="0" lang="en-US" sz="2400" b="0" i="0" u="none" strike="noStrike" cap="none" normalizeH="0" baseline="0" dirty="0">
                          <a:ln>
                            <a:noFill/>
                          </a:ln>
                          <a:solidFill>
                            <a:srgbClr val="FFFFFF"/>
                          </a:solidFill>
                          <a:effectLst/>
                          <a:latin typeface="Arial" charset="0"/>
                          <a:ea typeface="ヒラギノ角ゴ ProN W3" charset="0"/>
                          <a:cs typeface="Arial" charset="0"/>
                          <a:sym typeface="Arial" charset="0"/>
                        </a:rPr>
                        <a:t>Cost / Mb</a:t>
                      </a:r>
                    </a:p>
                  </a:txBody>
                  <a:tcPr marL="137160" marR="137160" marT="137160" marB="137160" anchor="ctr" horzOverflow="overflow">
                    <a:lnL cap="flat">
                      <a:noFill/>
                    </a:lnL>
                    <a:lnR w="12700" cap="flat" cmpd="sng" algn="ctr">
                      <a:solidFill>
                        <a:srgbClr val="000000"/>
                      </a:solidFill>
                      <a:prstDash val="solid"/>
                      <a:round/>
                      <a:headEnd type="none" w="med" len="med"/>
                      <a:tailEnd type="none" w="med" len="med"/>
                    </a:lnR>
                    <a:lnT cap="flat">
                      <a:noFill/>
                    </a:lnT>
                    <a:lnB w="63500" cap="flat" cmpd="sng" algn="ctr">
                      <a:solidFill>
                        <a:srgbClr val="800000"/>
                      </a:solidFill>
                      <a:prstDash val="solid"/>
                      <a:round/>
                      <a:headEnd type="none" w="med" len="med"/>
                      <a:tailEnd type="none" w="med" len="med"/>
                    </a:lnB>
                    <a:lnTlToBr>
                      <a:noFill/>
                    </a:lnTlToBr>
                    <a:lnBlToTr>
                      <a:noFill/>
                    </a:lnBlToTr>
                    <a:solidFill>
                      <a:srgbClr val="363719"/>
                    </a:solidFill>
                  </a:tcPr>
                </a:tc>
              </a:tr>
              <a:tr h="127667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2400" b="0" i="0" u="none" strike="noStrike" cap="none" normalizeH="0" baseline="0" dirty="0">
                          <a:ln>
                            <a:noFill/>
                          </a:ln>
                          <a:solidFill>
                            <a:schemeClr val="tx1"/>
                          </a:solidFill>
                          <a:effectLst/>
                          <a:latin typeface="Arial" charset="0"/>
                          <a:ea typeface="ヒラギノ角ゴ ProN W3" charset="0"/>
                          <a:cs typeface="Arial" charset="0"/>
                          <a:sym typeface="Arial" charset="0"/>
                        </a:rPr>
                        <a:t>Capillary </a:t>
                      </a:r>
                      <a:r>
                        <a:rPr kumimoji="0" lang="en-US" sz="2400" b="0" i="0" u="none" strike="noStrike" cap="none" normalizeH="0" baseline="0" dirty="0" smtClean="0">
                          <a:ln>
                            <a:noFill/>
                          </a:ln>
                          <a:solidFill>
                            <a:schemeClr val="tx1"/>
                          </a:solidFill>
                          <a:effectLst/>
                          <a:latin typeface="Arial" charset="0"/>
                          <a:ea typeface="ヒラギノ角ゴ ProN W3" charset="0"/>
                          <a:cs typeface="Arial" charset="0"/>
                          <a:sym typeface="Arial" charset="0"/>
                        </a:rPr>
                        <a:t>electrophoresis</a:t>
                      </a:r>
                      <a:endParaRPr kumimoji="0" lang="en-US" sz="2400" b="0" i="0" u="none" strike="noStrike" cap="none" normalizeH="0" baseline="0" dirty="0">
                        <a:ln>
                          <a:noFill/>
                        </a:ln>
                        <a:solidFill>
                          <a:schemeClr val="tx1"/>
                        </a:solidFill>
                        <a:effectLst/>
                        <a:latin typeface="Arial" charset="0"/>
                        <a:ea typeface="ヒラギノ角ゴ ProN W3" charset="0"/>
                        <a:cs typeface="Arial" charset="0"/>
                        <a:sym typeface="Arial" charset="0"/>
                      </a:endParaRPr>
                    </a:p>
                  </a:txBody>
                  <a:tcPr marL="137160" marR="137160" marT="137160" marB="1371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0" cap="flat" cmpd="sng" algn="ctr">
                      <a:solidFill>
                        <a:srgbClr val="8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2400" b="0" i="0" u="none" strike="noStrike" cap="none" normalizeH="0" baseline="0" dirty="0" smtClean="0">
                          <a:ln>
                            <a:noFill/>
                          </a:ln>
                          <a:solidFill>
                            <a:schemeClr val="tx1"/>
                          </a:solidFill>
                          <a:effectLst/>
                          <a:latin typeface="Arial" charset="0"/>
                          <a:ea typeface="ヒラギノ角ゴ ProN W3" charset="0"/>
                          <a:cs typeface="Arial" charset="0"/>
                          <a:sym typeface="Arial" charset="0"/>
                        </a:rPr>
                        <a:t>240,000</a:t>
                      </a:r>
                      <a:endParaRPr kumimoji="0" lang="en-US" sz="2400" b="0" i="0" u="none" strike="noStrike" cap="none" normalizeH="0" baseline="0" dirty="0">
                        <a:ln>
                          <a:noFill/>
                        </a:ln>
                        <a:solidFill>
                          <a:schemeClr val="tx1"/>
                        </a:solidFill>
                        <a:effectLst/>
                        <a:latin typeface="Arial" charset="0"/>
                        <a:ea typeface="ヒラギノ角ゴ ProN W3" charset="0"/>
                        <a:cs typeface="Arial" charset="0"/>
                        <a:sym typeface="Arial" charset="0"/>
                      </a:endParaRPr>
                    </a:p>
                  </a:txBody>
                  <a:tcPr marL="137160" marR="137160" marT="137160" marB="1371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0" cap="flat" cmpd="sng" algn="ctr">
                      <a:solidFill>
                        <a:srgbClr val="8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tab pos="914400" algn="l"/>
                        </a:tabLst>
                      </a:pPr>
                      <a:r>
                        <a:rPr kumimoji="0" lang="en-US" sz="2400" b="0" i="0" u="none" strike="noStrike" cap="none" normalizeH="0" baseline="0">
                          <a:ln>
                            <a:noFill/>
                          </a:ln>
                          <a:solidFill>
                            <a:schemeClr val="tx1"/>
                          </a:solidFill>
                          <a:effectLst/>
                          <a:latin typeface="Arial" charset="0"/>
                          <a:ea typeface="ヒラギノ角ゴ ProN W3" charset="0"/>
                          <a:cs typeface="Arial" charset="0"/>
                          <a:sym typeface="Arial" charset="0"/>
                        </a:rPr>
                        <a:t>$1,200</a:t>
                      </a:r>
                    </a:p>
                  </a:txBody>
                  <a:tcPr marL="137160" marR="137160" marT="137160" marB="1371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0" cap="flat" cmpd="sng" algn="ctr">
                      <a:solidFill>
                        <a:srgbClr val="8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7565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 pos="914400" algn="l"/>
                        </a:tabLst>
                      </a:pPr>
                      <a:r>
                        <a:rPr kumimoji="0" lang="en-US" sz="2400" b="0" i="0" u="none" strike="noStrike" cap="none" normalizeH="0" baseline="0" dirty="0" smtClean="0">
                          <a:ln>
                            <a:noFill/>
                          </a:ln>
                          <a:solidFill>
                            <a:schemeClr val="tx1"/>
                          </a:solidFill>
                          <a:effectLst/>
                          <a:latin typeface="Arial" charset="0"/>
                          <a:ea typeface="ヒラギノ角ゴ ProN W3" charset="0"/>
                          <a:cs typeface="Arial" charset="0"/>
                          <a:sym typeface="Arial" charset="0"/>
                        </a:rPr>
                        <a:t>Roche (</a:t>
                      </a:r>
                      <a:r>
                        <a:rPr kumimoji="0" lang="en-US" sz="2400" b="0" i="0" u="none" strike="noStrike" cap="none" normalizeH="0" baseline="0" dirty="0">
                          <a:ln>
                            <a:noFill/>
                          </a:ln>
                          <a:solidFill>
                            <a:schemeClr val="tx1"/>
                          </a:solidFill>
                          <a:effectLst/>
                          <a:latin typeface="Arial" charset="0"/>
                          <a:ea typeface="ヒラギノ角ゴ ProN W3" charset="0"/>
                          <a:cs typeface="Arial" charset="0"/>
                          <a:sym typeface="Arial" charset="0"/>
                        </a:rPr>
                        <a:t>454)</a:t>
                      </a:r>
                    </a:p>
                  </a:txBody>
                  <a:tcPr marL="137160" marR="137160" marT="137160" marB="1371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2400" b="0" i="0" u="none" strike="noStrike" cap="none" normalizeH="0" baseline="0" dirty="0" smtClean="0">
                          <a:ln>
                            <a:noFill/>
                          </a:ln>
                          <a:solidFill>
                            <a:schemeClr val="tx1"/>
                          </a:solidFill>
                          <a:effectLst/>
                          <a:latin typeface="Arial" charset="0"/>
                          <a:ea typeface="ヒラギノ角ゴ ProN W3" charset="0"/>
                          <a:cs typeface="Arial" charset="0"/>
                          <a:sym typeface="Arial" charset="0"/>
                        </a:rPr>
                        <a:t>500,000,000</a:t>
                      </a:r>
                      <a:endParaRPr kumimoji="0" lang="en-US" sz="2400" b="0" i="0" u="none" strike="noStrike" cap="none" normalizeH="0" baseline="0" dirty="0">
                        <a:ln>
                          <a:noFill/>
                        </a:ln>
                        <a:solidFill>
                          <a:schemeClr val="tx1"/>
                        </a:solidFill>
                        <a:effectLst/>
                        <a:latin typeface="Arial" charset="0"/>
                        <a:ea typeface="ヒラギノ角ゴ ProN W3" charset="0"/>
                        <a:cs typeface="Arial" charset="0"/>
                        <a:sym typeface="Arial" charset="0"/>
                      </a:endParaRPr>
                    </a:p>
                  </a:txBody>
                  <a:tcPr marL="137160" marR="137160" marT="137160" marB="1371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tab pos="914400" algn="l"/>
                        </a:tabLst>
                      </a:pPr>
                      <a:r>
                        <a:rPr kumimoji="0" lang="en-US" sz="2400" b="0" i="0" u="none" strike="noStrike" cap="none" normalizeH="0" baseline="0">
                          <a:ln>
                            <a:noFill/>
                          </a:ln>
                          <a:solidFill>
                            <a:schemeClr val="tx1"/>
                          </a:solidFill>
                          <a:effectLst/>
                          <a:latin typeface="Arial" charset="0"/>
                          <a:ea typeface="ヒラギノ角ゴ ProN W3" charset="0"/>
                          <a:cs typeface="Arial" charset="0"/>
                          <a:sym typeface="Arial" charset="0"/>
                        </a:rPr>
                        <a:t>$25</a:t>
                      </a:r>
                    </a:p>
                  </a:txBody>
                  <a:tcPr marL="137160" marR="137160" marT="137160" marB="1371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7565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 pos="914400" algn="l"/>
                        </a:tabLst>
                      </a:pPr>
                      <a:r>
                        <a:rPr kumimoji="0" lang="en-US" sz="2400" b="0" i="0" u="none" strike="noStrike" cap="none" normalizeH="0" baseline="0" dirty="0" smtClean="0">
                          <a:ln>
                            <a:noFill/>
                          </a:ln>
                          <a:solidFill>
                            <a:schemeClr val="tx1"/>
                          </a:solidFill>
                          <a:effectLst/>
                          <a:latin typeface="Arial" charset="0"/>
                          <a:ea typeface="ヒラギノ角ゴ ProN W3" charset="0"/>
                          <a:cs typeface="Arial" charset="0"/>
                          <a:sym typeface="Arial" charset="0"/>
                        </a:rPr>
                        <a:t>Illumina</a:t>
                      </a:r>
                      <a:endParaRPr kumimoji="0" lang="en-US" sz="2400" b="0" i="0" u="none" strike="noStrike" cap="none" normalizeH="0" baseline="0" dirty="0">
                        <a:ln>
                          <a:noFill/>
                        </a:ln>
                        <a:solidFill>
                          <a:schemeClr val="tx1"/>
                        </a:solidFill>
                        <a:effectLst/>
                        <a:latin typeface="Arial" charset="0"/>
                        <a:ea typeface="ヒラギノ角ゴ ProN W3" charset="0"/>
                        <a:cs typeface="Arial" charset="0"/>
                        <a:sym typeface="Arial" charset="0"/>
                      </a:endParaRPr>
                    </a:p>
                  </a:txBody>
                  <a:tcPr marL="137160" marR="137160" marT="137160" marB="1371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2400" b="0" i="0" u="none" strike="noStrike" cap="none" normalizeH="0" baseline="0" dirty="0" smtClean="0">
                          <a:ln>
                            <a:noFill/>
                          </a:ln>
                          <a:solidFill>
                            <a:schemeClr val="tx1"/>
                          </a:solidFill>
                          <a:effectLst/>
                          <a:latin typeface="Arial" charset="0"/>
                          <a:ea typeface="ヒラギノ角ゴ ProN W3" charset="0"/>
                          <a:cs typeface="Arial" charset="0"/>
                          <a:sym typeface="Arial" charset="0"/>
                        </a:rPr>
                        <a:t>250,000,000,000</a:t>
                      </a:r>
                      <a:endParaRPr kumimoji="0" lang="en-US" sz="2400" b="0" i="0" u="none" strike="noStrike" cap="none" normalizeH="0" baseline="0" dirty="0">
                        <a:ln>
                          <a:noFill/>
                        </a:ln>
                        <a:solidFill>
                          <a:schemeClr val="tx1"/>
                        </a:solidFill>
                        <a:effectLst/>
                        <a:latin typeface="Arial" charset="0"/>
                        <a:ea typeface="ヒラギノ角ゴ ProN W3" charset="0"/>
                        <a:cs typeface="Arial" charset="0"/>
                        <a:sym typeface="Arial" charset="0"/>
                      </a:endParaRPr>
                    </a:p>
                  </a:txBody>
                  <a:tcPr marL="137160" marR="137160" marT="137160" marB="1371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tab pos="914400" algn="l"/>
                        </a:tabLst>
                      </a:pPr>
                      <a:r>
                        <a:rPr kumimoji="0" lang="en-US" sz="2400" b="0" i="0" u="none" strike="noStrike" cap="none" normalizeH="0" baseline="0" dirty="0">
                          <a:ln>
                            <a:noFill/>
                          </a:ln>
                          <a:solidFill>
                            <a:schemeClr val="tx1"/>
                          </a:solidFill>
                          <a:effectLst/>
                          <a:latin typeface="Arial" charset="0"/>
                          <a:ea typeface="ヒラギノ角ゴ ProN W3" charset="0"/>
                          <a:cs typeface="Arial" charset="0"/>
                          <a:sym typeface="Arial" charset="0"/>
                        </a:rPr>
                        <a:t>$1</a:t>
                      </a:r>
                    </a:p>
                  </a:txBody>
                  <a:tcPr marL="137160" marR="137160" marT="137160" marB="13716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2625" name="Picture 9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735" y="89297"/>
            <a:ext cx="876505" cy="875109"/>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2626" name="Rectangle 98"/>
          <p:cNvSpPr>
            <a:spLocks/>
          </p:cNvSpPr>
          <p:nvPr/>
        </p:nvSpPr>
        <p:spPr bwMode="auto">
          <a:xfrm>
            <a:off x="1321363" y="107067"/>
            <a:ext cx="3153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r>
              <a:rPr lang="en-US" sz="1800">
                <a:solidFill>
                  <a:srgbClr val="000080"/>
                </a:solidFill>
                <a:latin typeface="Lucida Calligraphy" charset="0"/>
                <a:ea typeface="ＭＳ Ｐゴシック" charset="0"/>
                <a:cs typeface="Lucida Calligraphy" charset="0"/>
                <a:sym typeface="Lucida Calligraphy" charset="0"/>
              </a:rPr>
              <a:t>Genome Project Solutions</a:t>
            </a:r>
          </a:p>
        </p:txBody>
      </p:sp>
      <p:sp>
        <p:nvSpPr>
          <p:cNvPr id="22627" name="Rectangle 99"/>
          <p:cNvSpPr>
            <a:spLocks/>
          </p:cNvSpPr>
          <p:nvPr/>
        </p:nvSpPr>
        <p:spPr bwMode="auto">
          <a:xfrm>
            <a:off x="7065439" y="414665"/>
            <a:ext cx="24963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r>
              <a:rPr lang="en-US" sz="1400">
                <a:solidFill>
                  <a:srgbClr val="800000"/>
                </a:solidFill>
                <a:latin typeface="Lucida Calligraphy" charset="0"/>
                <a:ea typeface="ＭＳ Ｐゴシック" charset="0"/>
                <a:cs typeface="Lucida Calligraphy" charset="0"/>
                <a:sym typeface="Lucida Calligraphy" charset="0"/>
              </a:rPr>
              <a:t>Partnering for Discovery</a:t>
            </a:r>
          </a:p>
        </p:txBody>
      </p:sp>
      <p:sp>
        <p:nvSpPr>
          <p:cNvPr id="22628" name="Line 100"/>
          <p:cNvSpPr>
            <a:spLocks noChangeShapeType="1"/>
          </p:cNvSpPr>
          <p:nvPr/>
        </p:nvSpPr>
        <p:spPr bwMode="auto">
          <a:xfrm>
            <a:off x="1305967" y="410766"/>
            <a:ext cx="8328050"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2629" name="Line 101"/>
          <p:cNvSpPr>
            <a:spLocks noChangeShapeType="1"/>
          </p:cNvSpPr>
          <p:nvPr/>
        </p:nvSpPr>
        <p:spPr bwMode="auto">
          <a:xfrm>
            <a:off x="159479" y="98227"/>
            <a:ext cx="875249" cy="0"/>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2630" name="Line 102"/>
          <p:cNvSpPr>
            <a:spLocks noChangeShapeType="1"/>
          </p:cNvSpPr>
          <p:nvPr/>
        </p:nvSpPr>
        <p:spPr bwMode="auto">
          <a:xfrm rot="10800000">
            <a:off x="159479" y="89297"/>
            <a:ext cx="0" cy="875109"/>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2631" name="Rectangle 103"/>
          <p:cNvSpPr>
            <a:spLocks/>
          </p:cNvSpPr>
          <p:nvPr/>
        </p:nvSpPr>
        <p:spPr bwMode="auto">
          <a:xfrm>
            <a:off x="7112496" y="6523137"/>
            <a:ext cx="3104183"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1400">
                <a:solidFill>
                  <a:srgbClr val="333300"/>
                </a:solidFill>
                <a:latin typeface="Arial" charset="0"/>
                <a:ea typeface="ＭＳ Ｐゴシック" charset="0"/>
                <a:cs typeface="Arial" charset="0"/>
                <a:sym typeface="Arial" charset="0"/>
              </a:rPr>
              <a:t>http://GenomeProjectSolutions.com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45057" name="Rectangle 1"/>
          <p:cNvSpPr>
            <a:spLocks/>
          </p:cNvSpPr>
          <p:nvPr/>
        </p:nvSpPr>
        <p:spPr bwMode="auto">
          <a:xfrm>
            <a:off x="261193" y="437555"/>
            <a:ext cx="9834935" cy="43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en-US" sz="2700">
                <a:solidFill>
                  <a:schemeClr val="tx1"/>
                </a:solidFill>
                <a:ea typeface="ＭＳ Ｐゴシック" charset="0"/>
                <a:cs typeface="Gill Sans" charset="0"/>
              </a:rPr>
              <a:t>Changes in genome sequencing</a:t>
            </a:r>
          </a:p>
        </p:txBody>
      </p:sp>
      <p:grpSp>
        <p:nvGrpSpPr>
          <p:cNvPr id="45058" name="Group 2"/>
          <p:cNvGrpSpPr>
            <a:grpSpLocks/>
          </p:cNvGrpSpPr>
          <p:nvPr/>
        </p:nvGrpSpPr>
        <p:grpSpPr bwMode="auto">
          <a:xfrm>
            <a:off x="261193" y="1371823"/>
            <a:ext cx="9925348" cy="5009555"/>
            <a:chOff x="0" y="-143"/>
            <a:chExt cx="7904" cy="4488"/>
          </a:xfrm>
        </p:grpSpPr>
        <p:sp>
          <p:nvSpPr>
            <p:cNvPr id="45059" name="Rectangle 3"/>
            <p:cNvSpPr>
              <a:spLocks/>
            </p:cNvSpPr>
            <p:nvPr/>
          </p:nvSpPr>
          <p:spPr bwMode="auto">
            <a:xfrm>
              <a:off x="0" y="-143"/>
              <a:ext cx="7904" cy="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en-US" sz="1700" dirty="0">
                  <a:solidFill>
                    <a:schemeClr val="tx1"/>
                  </a:solidFill>
                  <a:latin typeface="Arial" charset="0"/>
                  <a:ea typeface="ＭＳ Ｐゴシック" charset="0"/>
                  <a:cs typeface="Arial" charset="0"/>
                  <a:sym typeface="Arial" charset="0"/>
                </a:rPr>
                <a:t>Cost of sequencing a genome itself has dropped &gt;20-fold in the last 3 years</a:t>
              </a:r>
            </a:p>
            <a:p>
              <a:pPr algn="l"/>
              <a:endParaRPr lang="en-US" sz="1700" dirty="0">
                <a:solidFill>
                  <a:schemeClr val="tx1"/>
                </a:solidFill>
                <a:latin typeface="Arial" charset="0"/>
                <a:ea typeface="ＭＳ Ｐゴシック" charset="0"/>
                <a:cs typeface="Arial" charset="0"/>
                <a:sym typeface="Arial" charset="0"/>
              </a:endParaRPr>
            </a:p>
            <a:p>
              <a:pPr algn="l"/>
              <a:r>
                <a:rPr lang="en-US" sz="1700" dirty="0">
                  <a:solidFill>
                    <a:schemeClr val="tx1"/>
                  </a:solidFill>
                  <a:latin typeface="Arial" charset="0"/>
                  <a:ea typeface="ＭＳ Ｐゴシック" charset="0"/>
                  <a:cs typeface="Arial" charset="0"/>
                  <a:sym typeface="Arial" charset="0"/>
                </a:rPr>
                <a:t>Consolidation for the Human Genome Project (late 90s) was necessary because of technology and bioinformatics development and economy of scale for robotics, etc., leading to the creation of major genome centers.</a:t>
              </a:r>
            </a:p>
            <a:p>
              <a:pPr algn="l"/>
              <a:endParaRPr lang="en-US" sz="1700" b="1" dirty="0">
                <a:solidFill>
                  <a:schemeClr val="tx1"/>
                </a:solidFill>
                <a:latin typeface="Arial" charset="0"/>
                <a:ea typeface="ＭＳ Ｐゴシック" charset="0"/>
                <a:cs typeface="Arial" charset="0"/>
                <a:sym typeface="Arial" charset="0"/>
              </a:endParaRPr>
            </a:p>
            <a:p>
              <a:pPr algn="l"/>
              <a:endParaRPr lang="en-US" sz="1700" b="1" dirty="0">
                <a:solidFill>
                  <a:schemeClr val="tx1"/>
                </a:solidFill>
                <a:latin typeface="Arial" charset="0"/>
                <a:ea typeface="ＭＳ Ｐゴシック" charset="0"/>
                <a:cs typeface="Arial" charset="0"/>
                <a:sym typeface="Arial" charset="0"/>
              </a:endParaRPr>
            </a:p>
            <a:p>
              <a:pPr algn="l"/>
              <a:r>
                <a:rPr lang="en-US" sz="1700" b="1" dirty="0">
                  <a:solidFill>
                    <a:schemeClr val="tx1"/>
                  </a:solidFill>
                  <a:latin typeface="Arial" charset="0"/>
                  <a:ea typeface="ＭＳ Ｐゴシック" charset="0"/>
                  <a:cs typeface="Arial" charset="0"/>
                  <a:sym typeface="Arial" charset="0"/>
                </a:rPr>
                <a:t>We would not do this today</a:t>
              </a:r>
              <a:endParaRPr lang="en-US" sz="1700" dirty="0">
                <a:solidFill>
                  <a:schemeClr val="tx1"/>
                </a:solidFill>
                <a:latin typeface="Arial" charset="0"/>
                <a:ea typeface="ＭＳ Ｐゴシック" charset="0"/>
                <a:cs typeface="Arial" charset="0"/>
                <a:sym typeface="Arial" charset="0"/>
              </a:endParaRPr>
            </a:p>
            <a:p>
              <a:pPr algn="l"/>
              <a:endParaRPr lang="en-US" sz="1700" dirty="0">
                <a:solidFill>
                  <a:schemeClr val="tx1"/>
                </a:solidFill>
                <a:latin typeface="Arial" charset="0"/>
                <a:ea typeface="ＭＳ Ｐゴシック" charset="0"/>
                <a:cs typeface="Arial" charset="0"/>
                <a:sym typeface="Arial" charset="0"/>
              </a:endParaRPr>
            </a:p>
            <a:p>
              <a:pPr algn="l"/>
              <a:r>
                <a:rPr lang="en-US" sz="1700" dirty="0">
                  <a:solidFill>
                    <a:schemeClr val="tx1"/>
                  </a:solidFill>
                  <a:latin typeface="Arial" charset="0"/>
                  <a:ea typeface="ＭＳ Ｐゴシック" charset="0"/>
                  <a:cs typeface="Arial" charset="0"/>
                  <a:sym typeface="Arial" charset="0"/>
                </a:rPr>
                <a:t>Today, an individual lab with a modern instrument can</a:t>
              </a:r>
            </a:p>
            <a:p>
              <a:pPr algn="l"/>
              <a:r>
                <a:rPr lang="en-US" sz="1700" dirty="0">
                  <a:solidFill>
                    <a:schemeClr val="tx1"/>
                  </a:solidFill>
                  <a:latin typeface="Arial" charset="0"/>
                  <a:ea typeface="ＭＳ Ｐゴシック" charset="0"/>
                  <a:cs typeface="Arial" charset="0"/>
                  <a:sym typeface="Arial" charset="0"/>
                </a:rPr>
                <a:t>produce DNA sequence </a:t>
              </a:r>
              <a:r>
                <a:rPr lang="en-US" sz="1700" dirty="0" smtClean="0">
                  <a:solidFill>
                    <a:schemeClr val="tx1"/>
                  </a:solidFill>
                  <a:latin typeface="Arial" charset="0"/>
                  <a:ea typeface="ＭＳ Ｐゴシック" charset="0"/>
                  <a:cs typeface="Arial" charset="0"/>
                  <a:sym typeface="Arial" charset="0"/>
                </a:rPr>
                <a:t>300x faster </a:t>
              </a:r>
              <a:r>
                <a:rPr lang="en-US" sz="1700" dirty="0">
                  <a:solidFill>
                    <a:schemeClr val="tx1"/>
                  </a:solidFill>
                  <a:latin typeface="Arial" charset="0"/>
                  <a:ea typeface="ＭＳ Ｐゴシック" charset="0"/>
                  <a:cs typeface="Arial" charset="0"/>
                  <a:sym typeface="Arial" charset="0"/>
                </a:rPr>
                <a:t>than all of </a:t>
              </a:r>
              <a:r>
                <a:rPr lang="en-US" sz="1700" dirty="0" smtClean="0">
                  <a:solidFill>
                    <a:schemeClr val="tx1"/>
                  </a:solidFill>
                  <a:latin typeface="Arial" charset="0"/>
                  <a:ea typeface="ＭＳ Ｐゴシック" charset="0"/>
                  <a:cs typeface="Arial" charset="0"/>
                  <a:sym typeface="Arial" charset="0"/>
                </a:rPr>
                <a:t>these</a:t>
              </a:r>
            </a:p>
            <a:p>
              <a:pPr algn="l"/>
              <a:r>
                <a:rPr lang="en-US" sz="1700" dirty="0" smtClean="0">
                  <a:solidFill>
                    <a:schemeClr val="tx1"/>
                  </a:solidFill>
                  <a:latin typeface="Arial" charset="0"/>
                  <a:ea typeface="ＭＳ Ｐゴシック" charset="0"/>
                  <a:cs typeface="Arial" charset="0"/>
                  <a:sym typeface="Arial" charset="0"/>
                </a:rPr>
                <a:t>centers</a:t>
              </a:r>
              <a:r>
                <a:rPr lang="en-US" sz="1700" dirty="0">
                  <a:solidFill>
                    <a:schemeClr val="tx1"/>
                  </a:solidFill>
                  <a:latin typeface="Arial" charset="0"/>
                  <a:ea typeface="ＭＳ Ｐゴシック" charset="0"/>
                  <a:cs typeface="Arial" charset="0"/>
                  <a:sym typeface="Arial" charset="0"/>
                </a:rPr>
                <a:t> </a:t>
              </a:r>
              <a:r>
                <a:rPr lang="en-US" sz="1700" dirty="0" smtClean="0">
                  <a:solidFill>
                    <a:schemeClr val="tx1"/>
                  </a:solidFill>
                  <a:latin typeface="Arial" charset="0"/>
                  <a:ea typeface="ＭＳ Ｐゴシック" charset="0"/>
                  <a:cs typeface="Arial" charset="0"/>
                  <a:sym typeface="Arial" charset="0"/>
                </a:rPr>
                <a:t>could </a:t>
              </a:r>
              <a:r>
                <a:rPr lang="en-US" sz="1700" dirty="0">
                  <a:solidFill>
                    <a:schemeClr val="tx1"/>
                  </a:solidFill>
                  <a:latin typeface="Arial" charset="0"/>
                  <a:ea typeface="ＭＳ Ｐゴシック" charset="0"/>
                  <a:cs typeface="Arial" charset="0"/>
                  <a:sym typeface="Arial" charset="0"/>
                </a:rPr>
                <a:t>do, </a:t>
              </a:r>
              <a:r>
                <a:rPr lang="en-US" sz="1700" u="sng" dirty="0">
                  <a:solidFill>
                    <a:schemeClr val="tx1"/>
                  </a:solidFill>
                  <a:latin typeface="Arial" charset="0"/>
                  <a:ea typeface="ＭＳ Ｐゴシック" charset="0"/>
                  <a:cs typeface="Arial" charset="0"/>
                  <a:sym typeface="Arial" charset="0"/>
                </a:rPr>
                <a:t>combined</a:t>
              </a:r>
              <a:r>
                <a:rPr lang="en-US" sz="1700" dirty="0">
                  <a:solidFill>
                    <a:schemeClr val="tx1"/>
                  </a:solidFill>
                  <a:latin typeface="Arial" charset="0"/>
                  <a:ea typeface="ＭＳ Ｐゴシック" charset="0"/>
                  <a:cs typeface="Arial" charset="0"/>
                  <a:sym typeface="Arial" charset="0"/>
                </a:rPr>
                <a:t>, in 2005.</a:t>
              </a:r>
            </a:p>
            <a:p>
              <a:pPr algn="l"/>
              <a:endParaRPr lang="en-US" sz="1700" dirty="0">
                <a:solidFill>
                  <a:schemeClr val="tx1"/>
                </a:solidFill>
                <a:latin typeface="Arial" charset="0"/>
                <a:ea typeface="ＭＳ Ｐゴシック" charset="0"/>
                <a:cs typeface="Arial" charset="0"/>
                <a:sym typeface="Arial" charset="0"/>
              </a:endParaRPr>
            </a:p>
            <a:p>
              <a:pPr algn="l"/>
              <a:r>
                <a:rPr lang="en-US" sz="1700" dirty="0">
                  <a:solidFill>
                    <a:schemeClr val="tx1"/>
                  </a:solidFill>
                  <a:latin typeface="Arial" charset="0"/>
                  <a:ea typeface="ＭＳ Ｐゴシック" charset="0"/>
                  <a:cs typeface="Arial" charset="0"/>
                  <a:sym typeface="Arial" charset="0"/>
                </a:rPr>
                <a:t>Urgent need for bioinformatics to assemble reads,</a:t>
              </a:r>
            </a:p>
            <a:p>
              <a:pPr algn="l"/>
              <a:r>
                <a:rPr lang="en-US" sz="1700" dirty="0">
                  <a:solidFill>
                    <a:schemeClr val="tx1"/>
                  </a:solidFill>
                  <a:latin typeface="Arial" charset="0"/>
                  <a:ea typeface="ＭＳ Ｐゴシック" charset="0"/>
                  <a:cs typeface="Arial" charset="0"/>
                  <a:sym typeface="Arial" charset="0"/>
                </a:rPr>
                <a:t>find genes and regulatory elements, conduct measures</a:t>
              </a:r>
            </a:p>
            <a:p>
              <a:pPr algn="l"/>
              <a:r>
                <a:rPr lang="en-US" sz="1700" dirty="0">
                  <a:solidFill>
                    <a:schemeClr val="tx1"/>
                  </a:solidFill>
                  <a:latin typeface="Arial" charset="0"/>
                  <a:ea typeface="ＭＳ Ｐゴシック" charset="0"/>
                  <a:cs typeface="Arial" charset="0"/>
                  <a:sym typeface="Arial" charset="0"/>
                </a:rPr>
                <a:t>and comparisons of various genome features, and -</a:t>
              </a:r>
            </a:p>
            <a:p>
              <a:pPr algn="l"/>
              <a:r>
                <a:rPr lang="en-US" sz="1700" dirty="0">
                  <a:solidFill>
                    <a:schemeClr val="tx1"/>
                  </a:solidFill>
                  <a:latin typeface="Arial" charset="0"/>
                  <a:ea typeface="ＭＳ Ｐゴシック" charset="0"/>
                  <a:cs typeface="Arial" charset="0"/>
                  <a:sym typeface="Arial" charset="0"/>
                </a:rPr>
                <a:t>the step hardest to automate - find insights into the</a:t>
              </a:r>
            </a:p>
            <a:p>
              <a:pPr algn="l"/>
              <a:r>
                <a:rPr lang="en-US" sz="1700" dirty="0">
                  <a:solidFill>
                    <a:schemeClr val="tx1"/>
                  </a:solidFill>
                  <a:latin typeface="Arial" charset="0"/>
                  <a:ea typeface="ＭＳ Ｐゴシック" charset="0"/>
                  <a:cs typeface="Arial" charset="0"/>
                  <a:sym typeface="Arial" charset="0"/>
                </a:rPr>
                <a:t>biological processes that these sequences give rise to.</a:t>
              </a:r>
            </a:p>
            <a:p>
              <a:pPr algn="l"/>
              <a:endParaRPr lang="en-US" sz="1400" dirty="0">
                <a:solidFill>
                  <a:schemeClr val="tx1"/>
                </a:solidFill>
                <a:latin typeface="Arial" charset="0"/>
                <a:ea typeface="ＭＳ Ｐゴシック" charset="0"/>
                <a:cs typeface="Arial" charset="0"/>
                <a:sym typeface="Arial" charset="0"/>
              </a:endParaRPr>
            </a:p>
            <a:p>
              <a:pPr algn="l"/>
              <a:endParaRPr lang="en-US" sz="1400" dirty="0">
                <a:solidFill>
                  <a:schemeClr val="tx1"/>
                </a:solidFill>
                <a:latin typeface="Arial" charset="0"/>
                <a:ea typeface="ＭＳ Ｐゴシック" charset="0"/>
                <a:cs typeface="Arial" charset="0"/>
                <a:sym typeface="Arial" charset="0"/>
              </a:endParaRPr>
            </a:p>
          </p:txBody>
        </p:sp>
        <p:sp>
          <p:nvSpPr>
            <p:cNvPr id="45060" name="Rectangle 4"/>
            <p:cNvSpPr>
              <a:spLocks/>
            </p:cNvSpPr>
            <p:nvPr/>
          </p:nvSpPr>
          <p:spPr bwMode="auto">
            <a:xfrm>
              <a:off x="0" y="2804"/>
              <a:ext cx="790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en-US"/>
            </a:p>
          </p:txBody>
        </p:sp>
      </p:grpSp>
      <p:sp>
        <p:nvSpPr>
          <p:cNvPr id="45061" name="Line 5"/>
          <p:cNvSpPr>
            <a:spLocks noChangeShapeType="1"/>
          </p:cNvSpPr>
          <p:nvPr/>
        </p:nvSpPr>
        <p:spPr bwMode="auto">
          <a:xfrm>
            <a:off x="169525" y="1066800"/>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pic>
        <p:nvPicPr>
          <p:cNvPr id="45062"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05500" y="3048000"/>
            <a:ext cx="3940504" cy="316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5063" name="Line 7"/>
          <p:cNvSpPr>
            <a:spLocks noChangeShapeType="1"/>
          </p:cNvSpPr>
          <p:nvPr/>
        </p:nvSpPr>
        <p:spPr bwMode="auto">
          <a:xfrm>
            <a:off x="139387" y="2743200"/>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20481" name="Rectangle 1"/>
          <p:cNvSpPr>
            <a:spLocks/>
          </p:cNvSpPr>
          <p:nvPr/>
        </p:nvSpPr>
        <p:spPr bwMode="auto">
          <a:xfrm>
            <a:off x="843856" y="223242"/>
            <a:ext cx="8599289"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44409" bIns="0" anchor="ctr"/>
          <a:lstStyle/>
          <a:p>
            <a:pPr>
              <a:tabLst>
                <a:tab pos="267873" algn="l"/>
                <a:tab pos="535747" algn="l"/>
                <a:tab pos="803620" algn="l"/>
                <a:tab pos="1071494" algn="l"/>
                <a:tab pos="1339367" algn="l"/>
                <a:tab pos="1607241" algn="l"/>
                <a:tab pos="1875114" algn="l"/>
                <a:tab pos="2142988" algn="l"/>
                <a:tab pos="2410861" algn="l"/>
                <a:tab pos="2678735" algn="l"/>
                <a:tab pos="2946608" algn="l"/>
                <a:tab pos="3214482" algn="l"/>
              </a:tabLst>
            </a:pPr>
            <a:r>
              <a:rPr lang="en-US" sz="3600" dirty="0" smtClean="0">
                <a:solidFill>
                  <a:srgbClr val="000099"/>
                </a:solidFill>
                <a:latin typeface="Arial" charset="0"/>
                <a:ea typeface="ＭＳ Ｐゴシック" charset="0"/>
                <a:cs typeface="Arial" charset="0"/>
                <a:sym typeface="Arial" charset="0"/>
              </a:rPr>
              <a:t>“Threshold effect”</a:t>
            </a:r>
            <a:endParaRPr lang="en-US" sz="3600" dirty="0">
              <a:solidFill>
                <a:srgbClr val="000099"/>
              </a:solidFill>
              <a:latin typeface="Arial" charset="0"/>
              <a:ea typeface="ＭＳ Ｐゴシック" charset="0"/>
              <a:cs typeface="Arial" charset="0"/>
              <a:sym typeface="Arial" charset="0"/>
            </a:endParaRPr>
          </a:p>
        </p:txBody>
      </p:sp>
      <p:sp>
        <p:nvSpPr>
          <p:cNvPr id="20482" name="Line 2"/>
          <p:cNvSpPr>
            <a:spLocks noChangeShapeType="1"/>
          </p:cNvSpPr>
          <p:nvPr/>
        </p:nvSpPr>
        <p:spPr bwMode="auto">
          <a:xfrm rot="10800000" flipH="1">
            <a:off x="1334850" y="785813"/>
            <a:ext cx="8399626" cy="0"/>
          </a:xfrm>
          <a:prstGeom prst="line">
            <a:avLst/>
          </a:prstGeom>
          <a:noFill/>
          <a:ln w="254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735" y="89297"/>
            <a:ext cx="876505" cy="875109"/>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485" name="Line 5"/>
          <p:cNvSpPr>
            <a:spLocks noChangeShapeType="1"/>
          </p:cNvSpPr>
          <p:nvPr/>
        </p:nvSpPr>
        <p:spPr bwMode="auto">
          <a:xfrm>
            <a:off x="159479" y="98227"/>
            <a:ext cx="875249" cy="0"/>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6" name="Line 6"/>
          <p:cNvSpPr>
            <a:spLocks noChangeShapeType="1"/>
          </p:cNvSpPr>
          <p:nvPr/>
        </p:nvSpPr>
        <p:spPr bwMode="auto">
          <a:xfrm rot="10800000">
            <a:off x="159479" y="89297"/>
            <a:ext cx="0" cy="875109"/>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7" name="Rectangle 7"/>
          <p:cNvSpPr>
            <a:spLocks/>
          </p:cNvSpPr>
          <p:nvPr/>
        </p:nvSpPr>
        <p:spPr bwMode="auto">
          <a:xfrm>
            <a:off x="5987356" y="6340078"/>
            <a:ext cx="4108772"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1800">
                <a:solidFill>
                  <a:srgbClr val="333300"/>
                </a:solidFill>
                <a:latin typeface="Arial" charset="0"/>
                <a:ea typeface="ＭＳ Ｐゴシック" charset="0"/>
                <a:cs typeface="Arial" charset="0"/>
                <a:sym typeface="Arial" charset="0"/>
              </a:rPr>
              <a:t>http://GenomeProjectSolutions.com</a:t>
            </a:r>
          </a:p>
        </p:txBody>
      </p:sp>
      <p:sp>
        <p:nvSpPr>
          <p:cNvPr id="9" name="TextBox 8"/>
          <p:cNvSpPr txBox="1"/>
          <p:nvPr/>
        </p:nvSpPr>
        <p:spPr>
          <a:xfrm>
            <a:off x="571500" y="1828800"/>
            <a:ext cx="8847644" cy="3539431"/>
          </a:xfrm>
          <a:prstGeom prst="rect">
            <a:avLst/>
          </a:prstGeom>
          <a:noFill/>
        </p:spPr>
        <p:txBody>
          <a:bodyPr wrap="none" rtlCol="0">
            <a:spAutoFit/>
          </a:bodyPr>
          <a:lstStyle/>
          <a:p>
            <a:pPr algn="l"/>
            <a:r>
              <a:rPr lang="en-US" sz="2800" dirty="0" smtClean="0">
                <a:latin typeface="Arial"/>
                <a:cs typeface="Arial"/>
              </a:rPr>
              <a:t>The drop in cost creates a</a:t>
            </a:r>
          </a:p>
          <a:p>
            <a:pPr algn="l"/>
            <a:r>
              <a:rPr lang="en-US" sz="2800" dirty="0" smtClean="0">
                <a:latin typeface="Arial"/>
                <a:cs typeface="Arial"/>
              </a:rPr>
              <a:t>“threshold effect” for individual researchers</a:t>
            </a:r>
          </a:p>
          <a:p>
            <a:pPr algn="l"/>
            <a:endParaRPr lang="en-US" sz="2800" dirty="0" smtClean="0">
              <a:latin typeface="Arial"/>
              <a:cs typeface="Arial"/>
            </a:endParaRPr>
          </a:p>
          <a:p>
            <a:pPr algn="l"/>
            <a:r>
              <a:rPr lang="en-US" sz="2800" dirty="0" smtClean="0">
                <a:latin typeface="Arial"/>
                <a:cs typeface="Arial"/>
              </a:rPr>
              <a:t>For draft sequence of a 500 million nucleotide genome</a:t>
            </a:r>
          </a:p>
          <a:p>
            <a:pPr algn="l"/>
            <a:r>
              <a:rPr lang="en-US" sz="2800" dirty="0" smtClean="0">
                <a:latin typeface="Arial"/>
                <a:cs typeface="Arial"/>
              </a:rPr>
              <a:t>(not counting costs for analysis)</a:t>
            </a:r>
          </a:p>
          <a:p>
            <a:pPr algn="l"/>
            <a:endParaRPr lang="en-US" sz="2800" dirty="0" smtClean="0">
              <a:latin typeface="Arial"/>
              <a:cs typeface="Arial"/>
            </a:endParaRPr>
          </a:p>
          <a:p>
            <a:pPr algn="l"/>
            <a:r>
              <a:rPr lang="en-US" sz="2800" dirty="0" smtClean="0">
                <a:latin typeface="Arial"/>
                <a:cs typeface="Arial"/>
              </a:rPr>
              <a:t>Using 8x capillary electrophoreses	         ~ $5,000,000</a:t>
            </a:r>
          </a:p>
          <a:p>
            <a:pPr algn="l"/>
            <a:r>
              <a:rPr lang="en-US" sz="2800" dirty="0" smtClean="0">
                <a:latin typeface="Arial"/>
                <a:cs typeface="Arial"/>
              </a:rPr>
              <a:t>Using 50x Illumina sequencing	              ~ $25,000</a:t>
            </a:r>
            <a:endParaRPr lang="en-US" sz="2800" dirty="0">
              <a:latin typeface="Arial"/>
              <a:cs typeface="Arial"/>
            </a:endParaRPr>
          </a:p>
        </p:txBody>
      </p:sp>
    </p:spTree>
    <p:extLst>
      <p:ext uri="{BB962C8B-B14F-4D97-AF65-F5344CB8AC3E}">
        <p14:creationId xmlns:p14="http://schemas.microsoft.com/office/powerpoint/2010/main" val="24133555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20481" name="Rectangle 1"/>
          <p:cNvSpPr>
            <a:spLocks/>
          </p:cNvSpPr>
          <p:nvPr/>
        </p:nvSpPr>
        <p:spPr bwMode="auto">
          <a:xfrm>
            <a:off x="843856" y="223242"/>
            <a:ext cx="8599289"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44409" bIns="0" anchor="ctr"/>
          <a:lstStyle/>
          <a:p>
            <a:pPr>
              <a:tabLst>
                <a:tab pos="267873" algn="l"/>
                <a:tab pos="535747" algn="l"/>
                <a:tab pos="803620" algn="l"/>
                <a:tab pos="1071494" algn="l"/>
                <a:tab pos="1339367" algn="l"/>
                <a:tab pos="1607241" algn="l"/>
                <a:tab pos="1875114" algn="l"/>
                <a:tab pos="2142988" algn="l"/>
                <a:tab pos="2410861" algn="l"/>
                <a:tab pos="2678735" algn="l"/>
                <a:tab pos="2946608" algn="l"/>
                <a:tab pos="3214482" algn="l"/>
              </a:tabLst>
            </a:pPr>
            <a:r>
              <a:rPr lang="en-US" sz="3600" b="1" dirty="0">
                <a:solidFill>
                  <a:srgbClr val="000099"/>
                </a:solidFill>
                <a:latin typeface="Arial" charset="0"/>
                <a:ea typeface="ＭＳ Ｐゴシック" charset="0"/>
                <a:cs typeface="Arial" charset="0"/>
                <a:sym typeface="Arial" charset="0"/>
              </a:rPr>
              <a:t>Outline</a:t>
            </a:r>
          </a:p>
        </p:txBody>
      </p:sp>
      <p:sp>
        <p:nvSpPr>
          <p:cNvPr id="20482" name="Line 2"/>
          <p:cNvSpPr>
            <a:spLocks noChangeShapeType="1"/>
          </p:cNvSpPr>
          <p:nvPr/>
        </p:nvSpPr>
        <p:spPr bwMode="auto">
          <a:xfrm rot="10800000" flipH="1">
            <a:off x="1334850" y="785813"/>
            <a:ext cx="8399626" cy="0"/>
          </a:xfrm>
          <a:prstGeom prst="line">
            <a:avLst/>
          </a:prstGeom>
          <a:noFill/>
          <a:ln w="254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3" name="Rectangle 3"/>
          <p:cNvSpPr>
            <a:spLocks/>
          </p:cNvSpPr>
          <p:nvPr/>
        </p:nvSpPr>
        <p:spPr bwMode="auto">
          <a:xfrm>
            <a:off x="321469" y="1535906"/>
            <a:ext cx="9634017" cy="400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0613" bIns="0" anchor="ctr"/>
          <a:lstStyle/>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A little about us at Genome Project Solutions</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The basics of genomics</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History of genome sequencing and technology</a:t>
            </a:r>
          </a:p>
          <a:p>
            <a:pPr marL="516613" indent="-344409" algn="l">
              <a:spcBef>
                <a:spcPts val="3164"/>
              </a:spcBef>
              <a:buClr>
                <a:srgbClr val="800000"/>
              </a:buClr>
              <a:buSzPct val="129000"/>
              <a:buFont typeface="Wingdings" charset="0"/>
              <a:buChar char="§"/>
            </a:pPr>
            <a:r>
              <a:rPr lang="en-US" sz="3000" b="1" dirty="0">
                <a:solidFill>
                  <a:srgbClr val="000099"/>
                </a:solidFill>
                <a:latin typeface="Arial" charset="0"/>
                <a:ea typeface="ＭＳ Ｐゴシック" charset="0"/>
                <a:cs typeface="Arial" charset="0"/>
                <a:sym typeface="Arial" charset="0"/>
              </a:rPr>
              <a:t>Areas that have been invigorated</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Evolution as the guiding framework</a:t>
            </a: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735" y="89297"/>
            <a:ext cx="876505" cy="875109"/>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485" name="Line 5"/>
          <p:cNvSpPr>
            <a:spLocks noChangeShapeType="1"/>
          </p:cNvSpPr>
          <p:nvPr/>
        </p:nvSpPr>
        <p:spPr bwMode="auto">
          <a:xfrm>
            <a:off x="159479" y="98227"/>
            <a:ext cx="875249" cy="0"/>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6" name="Line 6"/>
          <p:cNvSpPr>
            <a:spLocks noChangeShapeType="1"/>
          </p:cNvSpPr>
          <p:nvPr/>
        </p:nvSpPr>
        <p:spPr bwMode="auto">
          <a:xfrm rot="10800000">
            <a:off x="159479" y="89297"/>
            <a:ext cx="0" cy="875109"/>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7" name="Rectangle 7"/>
          <p:cNvSpPr>
            <a:spLocks/>
          </p:cNvSpPr>
          <p:nvPr/>
        </p:nvSpPr>
        <p:spPr bwMode="auto">
          <a:xfrm>
            <a:off x="5987356" y="6340078"/>
            <a:ext cx="4108772"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1800">
                <a:solidFill>
                  <a:srgbClr val="333300"/>
                </a:solidFill>
                <a:latin typeface="Arial" charset="0"/>
                <a:ea typeface="ＭＳ Ｐゴシック" charset="0"/>
                <a:cs typeface="Arial" charset="0"/>
                <a:sym typeface="Arial" charset="0"/>
              </a:rPr>
              <a:t>http://GenomeProjectSolutions.com</a:t>
            </a:r>
          </a:p>
        </p:txBody>
      </p:sp>
    </p:spTree>
    <p:extLst>
      <p:ext uri="{BB962C8B-B14F-4D97-AF65-F5344CB8AC3E}">
        <p14:creationId xmlns:p14="http://schemas.microsoft.com/office/powerpoint/2010/main" val="1971220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9893" y="910828"/>
            <a:ext cx="5963566" cy="2594372"/>
          </a:xfrm>
          <a:prstGeom prst="rect">
            <a:avLst/>
          </a:prstGeom>
          <a:noFill/>
          <a:ln>
            <a:noFill/>
          </a:ln>
          <a:effectLst>
            <a:outerShdw blurRad="63500" dist="101600" dir="2700000" algn="ctr" rotWithShape="0">
              <a:srgbClr val="000000">
                <a:alpha val="71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8130" name="Rectangle 2"/>
          <p:cNvSpPr>
            <a:spLocks/>
          </p:cNvSpPr>
          <p:nvPr/>
        </p:nvSpPr>
        <p:spPr bwMode="auto">
          <a:xfrm>
            <a:off x="231056" y="243959"/>
            <a:ext cx="39355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a:solidFill>
                  <a:schemeClr val="tx1"/>
                </a:solidFill>
                <a:latin typeface="Arial" charset="0"/>
                <a:ea typeface="ＭＳ Ｐゴシック" charset="0"/>
                <a:cs typeface="Arial" charset="0"/>
                <a:sym typeface="Arial" charset="0"/>
              </a:rPr>
              <a:t>Candidate </a:t>
            </a:r>
            <a:r>
              <a:rPr lang="en-US" sz="2400" dirty="0" smtClean="0">
                <a:solidFill>
                  <a:schemeClr val="tx1"/>
                </a:solidFill>
                <a:latin typeface="Arial" charset="0"/>
                <a:ea typeface="ＭＳ Ｐゴシック" charset="0"/>
                <a:cs typeface="Arial" charset="0"/>
                <a:sym typeface="Arial" charset="0"/>
              </a:rPr>
              <a:t>Gene Approaches</a:t>
            </a:r>
            <a:endParaRPr lang="en-US" sz="2400" dirty="0">
              <a:solidFill>
                <a:schemeClr val="tx1"/>
              </a:solidFill>
              <a:latin typeface="Arial" charset="0"/>
              <a:ea typeface="ＭＳ Ｐゴシック" charset="0"/>
              <a:cs typeface="Arial" charset="0"/>
              <a:sym typeface="Arial" charset="0"/>
            </a:endParaRPr>
          </a:p>
        </p:txBody>
      </p:sp>
      <p:sp>
        <p:nvSpPr>
          <p:cNvPr id="48131" name="Rectangle 3"/>
          <p:cNvSpPr>
            <a:spLocks/>
          </p:cNvSpPr>
          <p:nvPr/>
        </p:nvSpPr>
        <p:spPr bwMode="auto">
          <a:xfrm>
            <a:off x="337765" y="3840957"/>
            <a:ext cx="6705600" cy="170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marL="172204" indent="-172204" algn="l"/>
            <a:r>
              <a:rPr lang="en-US" sz="1500" dirty="0">
                <a:solidFill>
                  <a:schemeClr val="tx1"/>
                </a:solidFill>
                <a:latin typeface="Arial" charset="0"/>
                <a:ea typeface="ＭＳ Ｐゴシック" charset="0"/>
                <a:cs typeface="Arial" charset="0"/>
                <a:sym typeface="Arial" charset="0"/>
              </a:rPr>
              <a:t>Before genomics:</a:t>
            </a:r>
          </a:p>
          <a:p>
            <a:pPr marL="172204" indent="-172204" algn="l"/>
            <a:endParaRPr lang="en-US" sz="1500" dirty="0">
              <a:solidFill>
                <a:schemeClr val="tx1"/>
              </a:solidFill>
              <a:latin typeface="Arial" charset="0"/>
              <a:ea typeface="ＭＳ Ｐゴシック" charset="0"/>
              <a:cs typeface="Arial" charset="0"/>
              <a:sym typeface="Arial" charset="0"/>
            </a:endParaRPr>
          </a:p>
          <a:p>
            <a:pPr marL="172204" indent="-172204" algn="l"/>
            <a:r>
              <a:rPr lang="en-US" sz="1500" dirty="0">
                <a:solidFill>
                  <a:schemeClr val="tx1"/>
                </a:solidFill>
                <a:latin typeface="Arial" charset="0"/>
                <a:ea typeface="ＭＳ Ｐゴシック" charset="0"/>
                <a:cs typeface="Arial" charset="0"/>
                <a:sym typeface="Arial" charset="0"/>
              </a:rPr>
              <a:t>Pedigree including affected individuals</a:t>
            </a:r>
          </a:p>
          <a:p>
            <a:pPr marL="172204" indent="-172204" algn="l"/>
            <a:r>
              <a:rPr lang="en-US" sz="1500" dirty="0">
                <a:solidFill>
                  <a:schemeClr val="tx1"/>
                </a:solidFill>
                <a:latin typeface="Arial" charset="0"/>
                <a:ea typeface="ＭＳ Ｐゴシック" charset="0"/>
                <a:cs typeface="Arial" charset="0"/>
                <a:sym typeface="Arial" charset="0"/>
              </a:rPr>
              <a:t>Find physical </a:t>
            </a:r>
            <a:r>
              <a:rPr lang="ja-JP" altLang="en-US" sz="1500" dirty="0">
                <a:solidFill>
                  <a:schemeClr val="tx1"/>
                </a:solidFill>
                <a:latin typeface="Arial"/>
                <a:ea typeface="ＭＳ Ｐゴシック" charset="0"/>
                <a:cs typeface="Arial" charset="0"/>
                <a:sym typeface="Arial" charset="0"/>
              </a:rPr>
              <a:t>“</a:t>
            </a:r>
            <a:r>
              <a:rPr lang="en-US" sz="1500" dirty="0">
                <a:solidFill>
                  <a:schemeClr val="tx1"/>
                </a:solidFill>
                <a:latin typeface="Arial" charset="0"/>
                <a:ea typeface="ＭＳ Ｐゴシック" charset="0"/>
                <a:cs typeface="Arial" charset="0"/>
                <a:sym typeface="Arial" charset="0"/>
              </a:rPr>
              <a:t>markers</a:t>
            </a:r>
            <a:r>
              <a:rPr lang="ja-JP" altLang="en-US" sz="1500" dirty="0">
                <a:solidFill>
                  <a:schemeClr val="tx1"/>
                </a:solidFill>
                <a:latin typeface="Arial"/>
                <a:ea typeface="ＭＳ Ｐゴシック" charset="0"/>
                <a:cs typeface="Arial" charset="0"/>
                <a:sym typeface="Arial" charset="0"/>
              </a:rPr>
              <a:t>”</a:t>
            </a:r>
            <a:r>
              <a:rPr lang="en-US" sz="1500" dirty="0">
                <a:solidFill>
                  <a:schemeClr val="tx1"/>
                </a:solidFill>
                <a:latin typeface="Arial" charset="0"/>
                <a:ea typeface="ＭＳ Ｐゴシック" charset="0"/>
                <a:cs typeface="Arial" charset="0"/>
                <a:sym typeface="Arial" charset="0"/>
              </a:rPr>
              <a:t> in the genome</a:t>
            </a:r>
          </a:p>
          <a:p>
            <a:pPr marL="172204" indent="-172204" algn="l"/>
            <a:r>
              <a:rPr lang="en-US" sz="1500" dirty="0">
                <a:solidFill>
                  <a:schemeClr val="tx1"/>
                </a:solidFill>
                <a:latin typeface="Arial" charset="0"/>
                <a:ea typeface="ＭＳ Ｐゴシック" charset="0"/>
                <a:cs typeface="Arial" charset="0"/>
                <a:sym typeface="Arial" charset="0"/>
              </a:rPr>
              <a:t>Track co-segregation</a:t>
            </a:r>
          </a:p>
          <a:p>
            <a:pPr marL="172204" indent="-172204" algn="l"/>
            <a:r>
              <a:rPr lang="en-US" sz="1500" dirty="0">
                <a:solidFill>
                  <a:schemeClr val="tx1"/>
                </a:solidFill>
                <a:latin typeface="Arial" charset="0"/>
                <a:ea typeface="ＭＳ Ｐゴシック" charset="0"/>
                <a:cs typeface="Arial" charset="0"/>
                <a:sym typeface="Arial" charset="0"/>
              </a:rPr>
              <a:t>Sequence DNA clones corresponding to markers</a:t>
            </a:r>
          </a:p>
          <a:p>
            <a:pPr marL="172204" indent="-172204" algn="l"/>
            <a:r>
              <a:rPr lang="ja-JP" altLang="en-US" sz="1500" dirty="0">
                <a:solidFill>
                  <a:schemeClr val="tx1"/>
                </a:solidFill>
                <a:latin typeface="Arial"/>
                <a:ea typeface="ＭＳ Ｐゴシック" charset="0"/>
                <a:cs typeface="Arial" charset="0"/>
                <a:sym typeface="Arial" charset="0"/>
              </a:rPr>
              <a:t>“</a:t>
            </a:r>
            <a:r>
              <a:rPr lang="en-US" sz="1500" dirty="0">
                <a:solidFill>
                  <a:schemeClr val="tx1"/>
                </a:solidFill>
                <a:latin typeface="Arial" charset="0"/>
                <a:ea typeface="ＭＳ Ｐゴシック" charset="0"/>
                <a:cs typeface="Arial" charset="0"/>
                <a:sym typeface="Arial" charset="0"/>
              </a:rPr>
              <a:t>Walk</a:t>
            </a:r>
            <a:r>
              <a:rPr lang="ja-JP" altLang="en-US" sz="1500" dirty="0">
                <a:solidFill>
                  <a:schemeClr val="tx1"/>
                </a:solidFill>
                <a:latin typeface="Arial"/>
                <a:ea typeface="ＭＳ Ｐゴシック" charset="0"/>
                <a:cs typeface="Arial" charset="0"/>
                <a:sym typeface="Arial" charset="0"/>
              </a:rPr>
              <a:t>”</a:t>
            </a:r>
            <a:r>
              <a:rPr lang="en-US" sz="1500" dirty="0">
                <a:solidFill>
                  <a:schemeClr val="tx1"/>
                </a:solidFill>
                <a:latin typeface="Arial" charset="0"/>
                <a:ea typeface="ＭＳ Ｐゴシック" charset="0"/>
                <a:cs typeface="Arial" charset="0"/>
                <a:sym typeface="Arial" charset="0"/>
              </a:rPr>
              <a:t> out from this sequence, find additional markers</a:t>
            </a:r>
          </a:p>
          <a:p>
            <a:pPr marL="172204" indent="-172204" algn="l"/>
            <a:r>
              <a:rPr lang="en-US" sz="1500" dirty="0">
                <a:solidFill>
                  <a:schemeClr val="tx1"/>
                </a:solidFill>
                <a:latin typeface="Arial" charset="0"/>
                <a:ea typeface="ＭＳ Ｐゴシック" charset="0"/>
                <a:cs typeface="Arial" charset="0"/>
                <a:sym typeface="Arial" charset="0"/>
              </a:rPr>
              <a:t>Repeat MANY times until a candidate gene is found</a:t>
            </a:r>
          </a:p>
        </p:txBody>
      </p:sp>
      <p:sp>
        <p:nvSpPr>
          <p:cNvPr id="48132" name="Rectangle 4"/>
          <p:cNvSpPr>
            <a:spLocks/>
          </p:cNvSpPr>
          <p:nvPr/>
        </p:nvSpPr>
        <p:spPr bwMode="auto">
          <a:xfrm>
            <a:off x="337765" y="5927527"/>
            <a:ext cx="9834935"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marL="172204" indent="-172204" algn="l"/>
            <a:r>
              <a:rPr lang="en-US" sz="1500" dirty="0">
                <a:solidFill>
                  <a:schemeClr val="tx1"/>
                </a:solidFill>
                <a:latin typeface="Arial" charset="0"/>
                <a:ea typeface="ＭＳ Ｐゴシック" charset="0"/>
                <a:cs typeface="Arial" charset="0"/>
                <a:sym typeface="Arial" charset="0"/>
              </a:rPr>
              <a:t>Now:  Identify a set of candidate genes and see if they vary between affected and unaffected people</a:t>
            </a:r>
          </a:p>
          <a:p>
            <a:pPr marL="172204" indent="-172204" algn="l"/>
            <a:r>
              <a:rPr lang="en-US" sz="1500" dirty="0">
                <a:solidFill>
                  <a:schemeClr val="tx1"/>
                </a:solidFill>
                <a:latin typeface="Arial" charset="0"/>
                <a:ea typeface="ＭＳ Ｐゴシック" charset="0"/>
                <a:cs typeface="Arial" charset="0"/>
                <a:sym typeface="Arial" charset="0"/>
              </a:rPr>
              <a:t>(not necessarily related), potentially reducing decades of work to months</a:t>
            </a:r>
          </a:p>
        </p:txBody>
      </p:sp>
      <p:sp>
        <p:nvSpPr>
          <p:cNvPr id="48136" name="Line 8"/>
          <p:cNvSpPr>
            <a:spLocks noChangeShapeType="1"/>
          </p:cNvSpPr>
          <p:nvPr/>
        </p:nvSpPr>
        <p:spPr bwMode="auto">
          <a:xfrm>
            <a:off x="169525" y="642938"/>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48130" name="Rectangle 2"/>
          <p:cNvSpPr>
            <a:spLocks/>
          </p:cNvSpPr>
          <p:nvPr/>
        </p:nvSpPr>
        <p:spPr bwMode="auto">
          <a:xfrm>
            <a:off x="231056" y="243959"/>
            <a:ext cx="4311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a:solidFill>
                  <a:schemeClr val="tx1"/>
                </a:solidFill>
                <a:latin typeface="Arial" charset="0"/>
                <a:ea typeface="ＭＳ Ｐゴシック" charset="0"/>
                <a:cs typeface="Arial" charset="0"/>
                <a:sym typeface="Arial" charset="0"/>
              </a:rPr>
              <a:t>Identifying </a:t>
            </a:r>
            <a:r>
              <a:rPr lang="en-US" sz="2400" dirty="0" smtClean="0">
                <a:solidFill>
                  <a:schemeClr val="tx1"/>
                </a:solidFill>
                <a:latin typeface="Arial" charset="0"/>
                <a:ea typeface="ＭＳ Ｐゴシック" charset="0"/>
                <a:cs typeface="Arial" charset="0"/>
                <a:sym typeface="Arial" charset="0"/>
              </a:rPr>
              <a:t>Regulatory Elements</a:t>
            </a:r>
            <a:endParaRPr lang="en-US" sz="2400" dirty="0">
              <a:solidFill>
                <a:schemeClr val="tx1"/>
              </a:solidFill>
              <a:latin typeface="Arial" charset="0"/>
              <a:ea typeface="ＭＳ Ｐゴシック" charset="0"/>
              <a:cs typeface="Arial" charset="0"/>
              <a:sym typeface="Arial" charset="0"/>
            </a:endParaRPr>
          </a:p>
        </p:txBody>
      </p:sp>
      <p:pic>
        <p:nvPicPr>
          <p:cNvPr id="4813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 y="1182886"/>
            <a:ext cx="9574997" cy="216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8136" name="Line 8"/>
          <p:cNvSpPr>
            <a:spLocks noChangeShapeType="1"/>
          </p:cNvSpPr>
          <p:nvPr/>
        </p:nvSpPr>
        <p:spPr bwMode="auto">
          <a:xfrm>
            <a:off x="169525" y="642938"/>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11" name="Rectangle 3"/>
          <p:cNvSpPr>
            <a:spLocks/>
          </p:cNvSpPr>
          <p:nvPr/>
        </p:nvSpPr>
        <p:spPr bwMode="auto">
          <a:xfrm>
            <a:off x="337764" y="3840957"/>
            <a:ext cx="8539535" cy="170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marL="172204" indent="-172204" algn="l"/>
            <a:r>
              <a:rPr lang="en-US" sz="2800" dirty="0" smtClean="0">
                <a:solidFill>
                  <a:schemeClr val="tx1"/>
                </a:solidFill>
                <a:latin typeface="Arial" charset="0"/>
                <a:ea typeface="ＭＳ Ｐゴシック" charset="0"/>
                <a:cs typeface="Arial" charset="0"/>
                <a:sym typeface="Arial" charset="0"/>
              </a:rPr>
              <a:t>Phylogenetic “shadowing”</a:t>
            </a:r>
          </a:p>
          <a:p>
            <a:pPr marL="172204" indent="-172204" algn="l"/>
            <a:r>
              <a:rPr lang="en-US" sz="2800" dirty="0" smtClean="0">
                <a:solidFill>
                  <a:schemeClr val="tx1"/>
                </a:solidFill>
                <a:latin typeface="Arial" charset="0"/>
                <a:ea typeface="ＭＳ Ｐゴシック" charset="0"/>
                <a:cs typeface="Arial" charset="0"/>
                <a:sym typeface="Arial" charset="0"/>
              </a:rPr>
              <a:t>No one evolutionary distance is always optimum</a:t>
            </a:r>
            <a:endParaRPr lang="en-US" sz="2800" dirty="0">
              <a:solidFill>
                <a:schemeClr val="tx1"/>
              </a:solidFill>
              <a:latin typeface="Arial" charset="0"/>
              <a:ea typeface="ＭＳ Ｐゴシック" charset="0"/>
              <a:cs typeface="Arial" charset="0"/>
              <a:sym typeface="Arial" charset="0"/>
            </a:endParaRPr>
          </a:p>
        </p:txBody>
      </p:sp>
    </p:spTree>
    <p:extLst>
      <p:ext uri="{BB962C8B-B14F-4D97-AF65-F5344CB8AC3E}">
        <p14:creationId xmlns:p14="http://schemas.microsoft.com/office/powerpoint/2010/main" val="40622470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49153" name="Rectangle 1"/>
          <p:cNvSpPr>
            <a:spLocks/>
          </p:cNvSpPr>
          <p:nvPr/>
        </p:nvSpPr>
        <p:spPr bwMode="auto">
          <a:xfrm>
            <a:off x="342900" y="1066800"/>
            <a:ext cx="4309690" cy="416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en-US" sz="2400" dirty="0">
                <a:solidFill>
                  <a:schemeClr val="tx1"/>
                </a:solidFill>
                <a:latin typeface="Arial"/>
                <a:ea typeface="ＭＳ Ｐゴシック" charset="0"/>
                <a:cs typeface="Arial"/>
                <a:sym typeface="Arial" charset="0"/>
              </a:rPr>
              <a:t>T</a:t>
            </a:r>
            <a:r>
              <a:rPr lang="en-US" sz="2400" dirty="0" smtClean="0">
                <a:solidFill>
                  <a:schemeClr val="tx1"/>
                </a:solidFill>
                <a:latin typeface="Arial"/>
                <a:ea typeface="ＭＳ Ｐゴシック" charset="0"/>
                <a:cs typeface="Arial"/>
                <a:sym typeface="Arial" charset="0"/>
              </a:rPr>
              <a:t>he </a:t>
            </a:r>
            <a:r>
              <a:rPr lang="en-US" sz="2400" dirty="0">
                <a:solidFill>
                  <a:schemeClr val="tx1"/>
                </a:solidFill>
                <a:latin typeface="Arial"/>
                <a:ea typeface="ＭＳ Ｐゴシック" charset="0"/>
                <a:cs typeface="Arial"/>
                <a:sym typeface="Arial" charset="0"/>
              </a:rPr>
              <a:t>patterns of migration, degree of admixture, and history of alleles</a:t>
            </a:r>
          </a:p>
          <a:p>
            <a:pPr algn="l"/>
            <a:endParaRPr lang="en-US" sz="2400" dirty="0">
              <a:solidFill>
                <a:schemeClr val="tx1"/>
              </a:solidFill>
              <a:latin typeface="Arial"/>
              <a:ea typeface="ＭＳ Ｐゴシック" charset="0"/>
              <a:cs typeface="Arial"/>
              <a:sym typeface="Arial" charset="0"/>
            </a:endParaRPr>
          </a:p>
          <a:p>
            <a:pPr algn="l"/>
            <a:r>
              <a:rPr lang="en-US" sz="2400" dirty="0">
                <a:solidFill>
                  <a:schemeClr val="tx1"/>
                </a:solidFill>
                <a:latin typeface="Arial"/>
                <a:ea typeface="ＭＳ Ｐゴシック" charset="0"/>
                <a:cs typeface="Arial"/>
                <a:sym typeface="Arial" charset="0"/>
              </a:rPr>
              <a:t>Humans as a model species for understanding genome evolution</a:t>
            </a:r>
          </a:p>
          <a:p>
            <a:pPr algn="l"/>
            <a:endParaRPr lang="en-US" sz="2400" dirty="0">
              <a:solidFill>
                <a:schemeClr val="tx1"/>
              </a:solidFill>
              <a:latin typeface="Arial"/>
              <a:ea typeface="ＭＳ Ｐゴシック" charset="0"/>
              <a:cs typeface="Arial"/>
              <a:sym typeface="Arial" charset="0"/>
            </a:endParaRPr>
          </a:p>
          <a:p>
            <a:pPr algn="l"/>
            <a:r>
              <a:rPr lang="en-US" sz="2400" dirty="0">
                <a:solidFill>
                  <a:schemeClr val="tx1"/>
                </a:solidFill>
                <a:latin typeface="Arial"/>
                <a:ea typeface="ＭＳ Ｐゴシック" charset="0"/>
                <a:cs typeface="Arial"/>
                <a:sym typeface="Arial" charset="0"/>
              </a:rPr>
              <a:t>and the </a:t>
            </a:r>
            <a:r>
              <a:rPr lang="ja-JP" altLang="en-US" sz="2400" dirty="0">
                <a:solidFill>
                  <a:schemeClr val="tx1"/>
                </a:solidFill>
                <a:latin typeface="Arial"/>
                <a:ea typeface="ＭＳ Ｐゴシック" charset="0"/>
                <a:cs typeface="Arial"/>
                <a:sym typeface="Arial" charset="0"/>
              </a:rPr>
              <a:t>“</a:t>
            </a:r>
            <a:r>
              <a:rPr lang="en-US" sz="2400" dirty="0">
                <a:solidFill>
                  <a:schemeClr val="tx1"/>
                </a:solidFill>
                <a:latin typeface="Arial"/>
                <a:ea typeface="ＭＳ Ｐゴシック" charset="0"/>
                <a:cs typeface="Arial"/>
                <a:sym typeface="Arial" charset="0"/>
              </a:rPr>
              <a:t>population genomics</a:t>
            </a:r>
            <a:r>
              <a:rPr lang="ja-JP" altLang="en-US" sz="2400" dirty="0">
                <a:solidFill>
                  <a:schemeClr val="tx1"/>
                </a:solidFill>
                <a:latin typeface="Arial"/>
                <a:ea typeface="ＭＳ Ｐゴシック" charset="0"/>
                <a:cs typeface="Arial"/>
                <a:sym typeface="Arial" charset="0"/>
              </a:rPr>
              <a:t>”</a:t>
            </a:r>
            <a:r>
              <a:rPr lang="en-US" sz="2400" dirty="0">
                <a:solidFill>
                  <a:schemeClr val="tx1"/>
                </a:solidFill>
                <a:latin typeface="Arial"/>
                <a:ea typeface="ＭＳ Ｐゴシック" charset="0"/>
                <a:cs typeface="Arial"/>
                <a:sym typeface="Arial" charset="0"/>
              </a:rPr>
              <a:t> of many species.</a:t>
            </a:r>
          </a:p>
          <a:p>
            <a:endParaRPr lang="en-US" sz="2400" dirty="0">
              <a:solidFill>
                <a:schemeClr val="tx1"/>
              </a:solidFill>
              <a:latin typeface="Arial"/>
              <a:ea typeface="ＭＳ Ｐゴシック" charset="0"/>
              <a:cs typeface="Arial"/>
            </a:endParaRPr>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29300" y="850541"/>
            <a:ext cx="4005635" cy="44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597" y="5392416"/>
            <a:ext cx="6308824" cy="1030262"/>
          </a:xfrm>
          <a:prstGeom prst="rect">
            <a:avLst/>
          </a:prstGeom>
          <a:noFill/>
          <a:ln w="25400">
            <a:solidFill>
              <a:srgbClr val="000099"/>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0597" y="6420445"/>
            <a:ext cx="2292976" cy="223242"/>
          </a:xfrm>
          <a:prstGeom prst="rect">
            <a:avLst/>
          </a:prstGeom>
          <a:noFill/>
          <a:ln w="25400">
            <a:solidFill>
              <a:srgbClr val="000099"/>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6" name="Rectangle 2"/>
          <p:cNvSpPr>
            <a:spLocks/>
          </p:cNvSpPr>
          <p:nvPr/>
        </p:nvSpPr>
        <p:spPr bwMode="auto">
          <a:xfrm>
            <a:off x="231056" y="243959"/>
            <a:ext cx="30795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smtClean="0">
                <a:solidFill>
                  <a:schemeClr val="tx1"/>
                </a:solidFill>
                <a:latin typeface="Arial" charset="0"/>
                <a:ea typeface="ＭＳ Ｐゴシック" charset="0"/>
                <a:cs typeface="Arial" charset="0"/>
                <a:sym typeface="Arial" charset="0"/>
              </a:rPr>
              <a:t>“Peopling” of the Earth</a:t>
            </a:r>
            <a:endParaRPr lang="en-US" sz="2400" dirty="0">
              <a:solidFill>
                <a:schemeClr val="tx1"/>
              </a:solidFill>
              <a:latin typeface="Arial" charset="0"/>
              <a:ea typeface="ＭＳ Ｐゴシック" charset="0"/>
              <a:cs typeface="Arial" charset="0"/>
              <a:sym typeface="Arial" charset="0"/>
            </a:endParaRPr>
          </a:p>
        </p:txBody>
      </p:sp>
      <p:sp>
        <p:nvSpPr>
          <p:cNvPr id="7" name="Line 8"/>
          <p:cNvSpPr>
            <a:spLocks noChangeShapeType="1"/>
          </p:cNvSpPr>
          <p:nvPr/>
        </p:nvSpPr>
        <p:spPr bwMode="auto">
          <a:xfrm>
            <a:off x="169525" y="642938"/>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19457" name="Rectangle 1"/>
          <p:cNvSpPr>
            <a:spLocks/>
          </p:cNvSpPr>
          <p:nvPr/>
        </p:nvSpPr>
        <p:spPr bwMode="auto">
          <a:xfrm>
            <a:off x="843856" y="299145"/>
            <a:ext cx="8599289"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44409" bIns="0" anchor="ctr"/>
          <a:lstStyle/>
          <a:p>
            <a:pPr>
              <a:tabLst>
                <a:tab pos="267873" algn="l"/>
                <a:tab pos="535747" algn="l"/>
                <a:tab pos="803620" algn="l"/>
                <a:tab pos="1071494" algn="l"/>
                <a:tab pos="1339367" algn="l"/>
                <a:tab pos="1607241" algn="l"/>
                <a:tab pos="1875114" algn="l"/>
                <a:tab pos="2142988" algn="l"/>
                <a:tab pos="2410861" algn="l"/>
                <a:tab pos="2678735" algn="l"/>
                <a:tab pos="2946608" algn="l"/>
                <a:tab pos="3214482" algn="l"/>
              </a:tabLst>
            </a:pPr>
            <a:r>
              <a:rPr lang="en-US" sz="2400" dirty="0">
                <a:solidFill>
                  <a:srgbClr val="000099"/>
                </a:solidFill>
                <a:latin typeface="Arial" charset="0"/>
                <a:ea typeface="ＭＳ Ｐゴシック" charset="0"/>
                <a:cs typeface="Arial" charset="0"/>
                <a:sym typeface="Arial" charset="0"/>
              </a:rPr>
              <a:t>What is Genome Project Solutions?</a:t>
            </a:r>
          </a:p>
        </p:txBody>
      </p:sp>
      <p:sp>
        <p:nvSpPr>
          <p:cNvPr id="19458" name="Line 2"/>
          <p:cNvSpPr>
            <a:spLocks noChangeShapeType="1"/>
          </p:cNvSpPr>
          <p:nvPr/>
        </p:nvSpPr>
        <p:spPr bwMode="auto">
          <a:xfrm rot="10800000" flipH="1">
            <a:off x="1334850" y="785813"/>
            <a:ext cx="8399626" cy="0"/>
          </a:xfrm>
          <a:prstGeom prst="line">
            <a:avLst/>
          </a:prstGeom>
          <a:noFill/>
          <a:ln w="254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19459" name="Rectangle 3"/>
          <p:cNvSpPr>
            <a:spLocks/>
          </p:cNvSpPr>
          <p:nvPr/>
        </p:nvSpPr>
        <p:spPr bwMode="auto">
          <a:xfrm>
            <a:off x="342900" y="1557933"/>
            <a:ext cx="9634017" cy="408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0613" bIns="0" anchor="ctr"/>
          <a:lstStyle/>
          <a:p>
            <a:pPr marL="29897" algn="l">
              <a:spcBef>
                <a:spcPts val="904"/>
              </a:spcBef>
            </a:pPr>
            <a:r>
              <a:rPr lang="en-US" sz="2100" dirty="0">
                <a:solidFill>
                  <a:srgbClr val="000099"/>
                </a:solidFill>
                <a:latin typeface="Arial" charset="0"/>
                <a:ea typeface="ＭＳ Ｐゴシック" charset="0"/>
                <a:cs typeface="Arial" charset="0"/>
                <a:sym typeface="Arial" charset="0"/>
              </a:rPr>
              <a:t>Non-profit independent research group</a:t>
            </a:r>
          </a:p>
          <a:p>
            <a:pPr marL="29897" algn="l">
              <a:spcBef>
                <a:spcPts val="904"/>
              </a:spcBef>
            </a:pPr>
            <a:endParaRPr lang="en-US" sz="2100" b="1" dirty="0">
              <a:solidFill>
                <a:srgbClr val="000080"/>
              </a:solidFill>
              <a:latin typeface="Arial" charset="0"/>
              <a:ea typeface="ＭＳ Ｐゴシック" charset="0"/>
              <a:cs typeface="Arial" charset="0"/>
              <a:sym typeface="Arial" charset="0"/>
            </a:endParaRPr>
          </a:p>
          <a:p>
            <a:pPr marL="374306" indent="-344409" algn="l">
              <a:spcBef>
                <a:spcPts val="452"/>
              </a:spcBef>
              <a:spcAft>
                <a:spcPts val="2400"/>
              </a:spcAft>
              <a:buClr>
                <a:srgbClr val="800000"/>
              </a:buClr>
              <a:buSzPct val="129000"/>
              <a:buFont typeface="Wingdings" charset="2"/>
              <a:buChar char="§"/>
            </a:pPr>
            <a:r>
              <a:rPr lang="en-US" sz="2100" dirty="0">
                <a:solidFill>
                  <a:schemeClr val="tx1"/>
                </a:solidFill>
                <a:latin typeface="Arial" charset="0"/>
                <a:ea typeface="ＭＳ Ｐゴシック" charset="0"/>
                <a:cs typeface="Arial" charset="0"/>
                <a:sym typeface="Arial" charset="0"/>
              </a:rPr>
              <a:t>Conduct genomics research, especially regarding the evolution of genes, gene families, and genomes</a:t>
            </a:r>
          </a:p>
          <a:p>
            <a:pPr marL="374306" indent="-344409" algn="l">
              <a:spcBef>
                <a:spcPts val="452"/>
              </a:spcBef>
              <a:spcAft>
                <a:spcPts val="2400"/>
              </a:spcAft>
              <a:buClr>
                <a:srgbClr val="800000"/>
              </a:buClr>
              <a:buSzPct val="129000"/>
              <a:buFont typeface="Wingdings" charset="2"/>
              <a:buChar char="§"/>
            </a:pPr>
            <a:r>
              <a:rPr lang="en-US" sz="2100" dirty="0">
                <a:solidFill>
                  <a:schemeClr val="tx1"/>
                </a:solidFill>
                <a:latin typeface="Arial" charset="0"/>
                <a:ea typeface="ＭＳ Ｐゴシック" charset="0"/>
                <a:cs typeface="Arial" charset="0"/>
                <a:sym typeface="Arial" charset="0"/>
              </a:rPr>
              <a:t>Facilitate researchers</a:t>
            </a:r>
            <a:r>
              <a:rPr lang="ja-JP" altLang="en-US" sz="2100" dirty="0">
                <a:solidFill>
                  <a:schemeClr val="tx1"/>
                </a:solidFill>
                <a:latin typeface="Arial"/>
                <a:ea typeface="ＭＳ Ｐゴシック" charset="0"/>
                <a:cs typeface="Arial" charset="0"/>
                <a:sym typeface="Arial" charset="0"/>
              </a:rPr>
              <a:t>’</a:t>
            </a:r>
            <a:r>
              <a:rPr lang="en-US" sz="2100" dirty="0">
                <a:solidFill>
                  <a:schemeClr val="tx1"/>
                </a:solidFill>
                <a:latin typeface="Arial" charset="0"/>
                <a:ea typeface="ＭＳ Ｐゴシック" charset="0"/>
                <a:cs typeface="Arial" charset="0"/>
                <a:sym typeface="Arial" charset="0"/>
              </a:rPr>
              <a:t> interface with high-throughput genomics techniques</a:t>
            </a:r>
          </a:p>
          <a:p>
            <a:pPr marL="374306" indent="-344409" algn="l">
              <a:spcBef>
                <a:spcPts val="452"/>
              </a:spcBef>
              <a:spcAft>
                <a:spcPts val="2400"/>
              </a:spcAft>
              <a:buClr>
                <a:srgbClr val="800000"/>
              </a:buClr>
              <a:buSzPct val="129000"/>
              <a:buFont typeface="Wingdings" charset="2"/>
              <a:buChar char="§"/>
            </a:pPr>
            <a:r>
              <a:rPr lang="en-US" sz="2100" dirty="0">
                <a:solidFill>
                  <a:schemeClr val="tx1"/>
                </a:solidFill>
                <a:latin typeface="Arial" charset="0"/>
                <a:ea typeface="ＭＳ Ｐゴシック" charset="0"/>
                <a:cs typeface="Arial" charset="0"/>
                <a:sym typeface="Arial" charset="0"/>
              </a:rPr>
              <a:t>Develop and implement software and web tools for analyzing and presenting genomes</a:t>
            </a:r>
          </a:p>
          <a:p>
            <a:pPr marL="374306" indent="-344409" algn="l">
              <a:spcBef>
                <a:spcPts val="452"/>
              </a:spcBef>
              <a:buClr>
                <a:srgbClr val="800000"/>
              </a:buClr>
              <a:buSzPct val="129000"/>
              <a:buFont typeface="Wingdings" charset="2"/>
              <a:buChar char="§"/>
            </a:pPr>
            <a:r>
              <a:rPr lang="en-US" sz="2100" dirty="0">
                <a:solidFill>
                  <a:schemeClr val="tx1"/>
                </a:solidFill>
                <a:latin typeface="Arial" charset="0"/>
                <a:ea typeface="ＭＳ Ｐゴシック" charset="0"/>
                <a:cs typeface="Arial" charset="0"/>
                <a:sym typeface="Arial" charset="0"/>
              </a:rPr>
              <a:t>Educate scientists and the public about genome science and evolutionary genomics</a:t>
            </a: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735" y="89297"/>
            <a:ext cx="876505" cy="875109"/>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9461" name="Line 5"/>
          <p:cNvSpPr>
            <a:spLocks noChangeShapeType="1"/>
          </p:cNvSpPr>
          <p:nvPr/>
        </p:nvSpPr>
        <p:spPr bwMode="auto">
          <a:xfrm>
            <a:off x="159479" y="98227"/>
            <a:ext cx="875249" cy="0"/>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19462" name="Line 6"/>
          <p:cNvSpPr>
            <a:spLocks noChangeShapeType="1"/>
          </p:cNvSpPr>
          <p:nvPr/>
        </p:nvSpPr>
        <p:spPr bwMode="auto">
          <a:xfrm rot="10800000">
            <a:off x="159479" y="89297"/>
            <a:ext cx="0" cy="875109"/>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19463" name="Rectangle 7"/>
          <p:cNvSpPr>
            <a:spLocks/>
          </p:cNvSpPr>
          <p:nvPr/>
        </p:nvSpPr>
        <p:spPr bwMode="auto">
          <a:xfrm>
            <a:off x="5987356" y="6340078"/>
            <a:ext cx="4108772"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1800">
                <a:solidFill>
                  <a:srgbClr val="333300"/>
                </a:solidFill>
                <a:latin typeface="Arial" charset="0"/>
                <a:ea typeface="ＭＳ Ｐゴシック" charset="0"/>
                <a:cs typeface="Arial" charset="0"/>
                <a:sym typeface="Arial" charset="0"/>
              </a:rPr>
              <a:t>http://GenomeProjectSolutions.com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8500" y="838200"/>
            <a:ext cx="4191000" cy="408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01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700" y="838200"/>
            <a:ext cx="290403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0181" name="Rectangle 5"/>
          <p:cNvSpPr>
            <a:spLocks/>
          </p:cNvSpPr>
          <p:nvPr/>
        </p:nvSpPr>
        <p:spPr bwMode="auto">
          <a:xfrm>
            <a:off x="266700" y="4773811"/>
            <a:ext cx="9641477" cy="231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ja-JP" altLang="en-US" sz="1800" dirty="0" smtClean="0">
                <a:solidFill>
                  <a:schemeClr val="tx1"/>
                </a:solidFill>
                <a:latin typeface="Arial"/>
                <a:ea typeface="ＭＳ Ｐゴシック" charset="0"/>
                <a:cs typeface="Arial" charset="0"/>
                <a:sym typeface="Arial" charset="0"/>
              </a:rPr>
              <a:t>“</a:t>
            </a:r>
            <a:r>
              <a:rPr lang="en-US" sz="1800" dirty="0" err="1">
                <a:solidFill>
                  <a:schemeClr val="tx1"/>
                </a:solidFill>
                <a:latin typeface="Arial" charset="0"/>
                <a:ea typeface="ＭＳ Ｐゴシック" charset="0"/>
                <a:cs typeface="Arial" charset="0"/>
                <a:sym typeface="Arial" charset="0"/>
              </a:rPr>
              <a:t>Resequence</a:t>
            </a:r>
            <a:r>
              <a:rPr lang="ja-JP" altLang="en-US" sz="1800" dirty="0">
                <a:solidFill>
                  <a:schemeClr val="tx1"/>
                </a:solidFill>
                <a:latin typeface="Arial"/>
                <a:ea typeface="ＭＳ Ｐゴシック" charset="0"/>
                <a:cs typeface="Arial" charset="0"/>
                <a:sym typeface="Arial" charset="0"/>
              </a:rPr>
              <a:t>”</a:t>
            </a:r>
            <a:r>
              <a:rPr lang="en-US" sz="1800" dirty="0">
                <a:solidFill>
                  <a:schemeClr val="tx1"/>
                </a:solidFill>
                <a:latin typeface="Arial" charset="0"/>
                <a:ea typeface="ＭＳ Ｐゴシック" charset="0"/>
                <a:cs typeface="Arial" charset="0"/>
                <a:sym typeface="Arial" charset="0"/>
              </a:rPr>
              <a:t> the whole genome of various individuals and correlate variation accumulated during our evolution with differences in drug response, disease susceptibility, and other traits, leading to </a:t>
            </a:r>
            <a:r>
              <a:rPr lang="ja-JP" altLang="en-US" sz="1800" dirty="0">
                <a:solidFill>
                  <a:schemeClr val="tx1"/>
                </a:solidFill>
                <a:latin typeface="Arial"/>
                <a:ea typeface="ＭＳ Ｐゴシック" charset="0"/>
                <a:cs typeface="Arial" charset="0"/>
                <a:sym typeface="Arial" charset="0"/>
              </a:rPr>
              <a:t>“</a:t>
            </a:r>
            <a:r>
              <a:rPr lang="en-US" sz="1800" dirty="0">
                <a:solidFill>
                  <a:schemeClr val="tx1"/>
                </a:solidFill>
                <a:latin typeface="Arial" charset="0"/>
                <a:ea typeface="ＭＳ Ｐゴシック" charset="0"/>
                <a:cs typeface="Arial" charset="0"/>
                <a:sym typeface="Arial" charset="0"/>
              </a:rPr>
              <a:t>personalized medicine</a:t>
            </a:r>
            <a:r>
              <a:rPr lang="ja-JP" altLang="en-US" sz="1800" dirty="0">
                <a:solidFill>
                  <a:schemeClr val="tx1"/>
                </a:solidFill>
                <a:latin typeface="Arial"/>
                <a:ea typeface="ＭＳ Ｐゴシック" charset="0"/>
                <a:cs typeface="Arial" charset="0"/>
                <a:sym typeface="Arial" charset="0"/>
              </a:rPr>
              <a:t>”</a:t>
            </a:r>
            <a:r>
              <a:rPr lang="en-US" sz="1800" dirty="0">
                <a:solidFill>
                  <a:schemeClr val="tx1"/>
                </a:solidFill>
                <a:latin typeface="Arial" charset="0"/>
                <a:ea typeface="ＭＳ Ｐゴシック" charset="0"/>
                <a:cs typeface="Arial" charset="0"/>
                <a:sym typeface="Arial" charset="0"/>
              </a:rPr>
              <a:t>.</a:t>
            </a:r>
          </a:p>
        </p:txBody>
      </p:sp>
      <p:sp>
        <p:nvSpPr>
          <p:cNvPr id="11" name="Rectangle 2"/>
          <p:cNvSpPr>
            <a:spLocks/>
          </p:cNvSpPr>
          <p:nvPr/>
        </p:nvSpPr>
        <p:spPr bwMode="auto">
          <a:xfrm>
            <a:off x="231056" y="243959"/>
            <a:ext cx="46704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smtClean="0">
                <a:solidFill>
                  <a:schemeClr val="tx1"/>
                </a:solidFill>
                <a:latin typeface="Arial" charset="0"/>
                <a:ea typeface="ＭＳ Ｐゴシック" charset="0"/>
                <a:cs typeface="Arial" charset="0"/>
                <a:sym typeface="Arial" charset="0"/>
              </a:rPr>
              <a:t>Genome-wide Association Studies</a:t>
            </a:r>
            <a:endParaRPr lang="en-US" sz="2400" dirty="0">
              <a:solidFill>
                <a:schemeClr val="tx1"/>
              </a:solidFill>
              <a:latin typeface="Arial" charset="0"/>
              <a:ea typeface="ＭＳ Ｐゴシック" charset="0"/>
              <a:cs typeface="Arial" charset="0"/>
              <a:sym typeface="Arial" charset="0"/>
            </a:endParaRPr>
          </a:p>
        </p:txBody>
      </p:sp>
      <p:sp>
        <p:nvSpPr>
          <p:cNvPr id="12" name="Line 8"/>
          <p:cNvSpPr>
            <a:spLocks noChangeShapeType="1"/>
          </p:cNvSpPr>
          <p:nvPr/>
        </p:nvSpPr>
        <p:spPr bwMode="auto">
          <a:xfrm>
            <a:off x="169525" y="642938"/>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50179" name="Rectangle 3"/>
          <p:cNvSpPr>
            <a:spLocks/>
          </p:cNvSpPr>
          <p:nvPr/>
        </p:nvSpPr>
        <p:spPr bwMode="auto">
          <a:xfrm>
            <a:off x="6438900" y="838200"/>
            <a:ext cx="3455789" cy="156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en-US" sz="1800" dirty="0" smtClean="0">
                <a:solidFill>
                  <a:schemeClr val="tx1"/>
                </a:solidFill>
                <a:latin typeface="Arial" charset="0"/>
                <a:ea typeface="ＭＳ Ｐゴシック" charset="0"/>
                <a:cs typeface="Arial" charset="0"/>
                <a:sym typeface="Arial" charset="0"/>
              </a:rPr>
              <a:t>Correlate </a:t>
            </a:r>
            <a:r>
              <a:rPr lang="en-US" sz="1800" dirty="0">
                <a:solidFill>
                  <a:schemeClr val="tx1"/>
                </a:solidFill>
                <a:latin typeface="Arial" charset="0"/>
                <a:ea typeface="ＭＳ Ｐゴシック" charset="0"/>
                <a:cs typeface="Arial" charset="0"/>
                <a:sym typeface="Arial" charset="0"/>
              </a:rPr>
              <a:t>novel genomic features with novel traits (morphological, physiological, behavioral, etc.)</a:t>
            </a:r>
          </a:p>
        </p:txBody>
      </p:sp>
      <p:pic>
        <p:nvPicPr>
          <p:cNvPr id="50180"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700" y="838200"/>
            <a:ext cx="607797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0182"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48300" y="5791200"/>
            <a:ext cx="4540746" cy="563687"/>
          </a:xfrm>
          <a:prstGeom prst="rect">
            <a:avLst/>
          </a:prstGeom>
          <a:noFill/>
          <a:ln w="25400">
            <a:solidFill>
              <a:srgbClr val="000099"/>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50183"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72500" y="6012061"/>
            <a:ext cx="1209275"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0184"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48300" y="6429970"/>
            <a:ext cx="3767212" cy="294680"/>
          </a:xfrm>
          <a:prstGeom prst="rect">
            <a:avLst/>
          </a:prstGeom>
          <a:noFill/>
          <a:ln w="25400">
            <a:solidFill>
              <a:srgbClr val="000099"/>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11" name="Rectangle 2"/>
          <p:cNvSpPr>
            <a:spLocks/>
          </p:cNvSpPr>
          <p:nvPr/>
        </p:nvSpPr>
        <p:spPr bwMode="auto">
          <a:xfrm>
            <a:off x="231056" y="243959"/>
            <a:ext cx="6826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smtClean="0">
                <a:solidFill>
                  <a:schemeClr val="tx1"/>
                </a:solidFill>
                <a:latin typeface="Arial" charset="0"/>
                <a:ea typeface="ＭＳ Ｐゴシック" charset="0"/>
                <a:cs typeface="Arial" charset="0"/>
                <a:sym typeface="Arial" charset="0"/>
              </a:rPr>
              <a:t>Candidate Gene Approaches for Other Organisms</a:t>
            </a:r>
            <a:endParaRPr lang="en-US" sz="2400" dirty="0">
              <a:solidFill>
                <a:schemeClr val="tx1"/>
              </a:solidFill>
              <a:latin typeface="Arial" charset="0"/>
              <a:ea typeface="ＭＳ Ｐゴシック" charset="0"/>
              <a:cs typeface="Arial" charset="0"/>
              <a:sym typeface="Arial" charset="0"/>
            </a:endParaRPr>
          </a:p>
        </p:txBody>
      </p:sp>
      <p:sp>
        <p:nvSpPr>
          <p:cNvPr id="12" name="Line 8"/>
          <p:cNvSpPr>
            <a:spLocks noChangeShapeType="1"/>
          </p:cNvSpPr>
          <p:nvPr/>
        </p:nvSpPr>
        <p:spPr bwMode="auto">
          <a:xfrm>
            <a:off x="169525" y="642938"/>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Tree>
    <p:extLst>
      <p:ext uri="{BB962C8B-B14F-4D97-AF65-F5344CB8AC3E}">
        <p14:creationId xmlns:p14="http://schemas.microsoft.com/office/powerpoint/2010/main" val="41010252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pic>
        <p:nvPicPr>
          <p:cNvPr id="522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780" y="884039"/>
            <a:ext cx="6901532" cy="2303859"/>
          </a:xfrm>
          <a:prstGeom prst="rect">
            <a:avLst/>
          </a:prstGeom>
          <a:noFill/>
          <a:ln>
            <a:noFill/>
          </a:ln>
          <a:effectLst>
            <a:outerShdw blurRad="63500" dist="101600" dir="2700000" algn="ctr" rotWithShape="0">
              <a:srgbClr val="000000">
                <a:alpha val="71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22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76998" y="884039"/>
            <a:ext cx="2742530" cy="230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222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0780" y="3812977"/>
            <a:ext cx="6891486" cy="1312664"/>
          </a:xfrm>
          <a:prstGeom prst="rect">
            <a:avLst/>
          </a:prstGeom>
          <a:noFill/>
          <a:ln>
            <a:noFill/>
          </a:ln>
          <a:effectLst>
            <a:outerShdw blurRad="63500" dist="101600" dir="2700000" algn="ctr" rotWithShape="0">
              <a:srgbClr val="000000">
                <a:alpha val="71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2230"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69464" y="3732610"/>
            <a:ext cx="2742530" cy="28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2231" name="Line 7"/>
          <p:cNvSpPr>
            <a:spLocks noChangeShapeType="1"/>
          </p:cNvSpPr>
          <p:nvPr/>
        </p:nvSpPr>
        <p:spPr bwMode="auto">
          <a:xfrm>
            <a:off x="169525" y="3527227"/>
            <a:ext cx="9956741" cy="0"/>
          </a:xfrm>
          <a:prstGeom prst="line">
            <a:avLst/>
          </a:prstGeom>
          <a:noFill/>
          <a:ln w="635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13" name="Rectangle 2"/>
          <p:cNvSpPr>
            <a:spLocks/>
          </p:cNvSpPr>
          <p:nvPr/>
        </p:nvSpPr>
        <p:spPr bwMode="auto">
          <a:xfrm>
            <a:off x="231056" y="243959"/>
            <a:ext cx="6859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a:solidFill>
                  <a:schemeClr val="tx1"/>
                </a:solidFill>
                <a:latin typeface="Arial"/>
                <a:ea typeface="ＭＳ Ｐゴシック" charset="0"/>
                <a:cs typeface="Arial"/>
              </a:rPr>
              <a:t>Understanding the </a:t>
            </a:r>
            <a:r>
              <a:rPr lang="en-US" sz="2400" dirty="0" smtClean="0">
                <a:solidFill>
                  <a:schemeClr val="tx1"/>
                </a:solidFill>
                <a:latin typeface="Arial"/>
                <a:ea typeface="ＭＳ Ｐゴシック" charset="0"/>
                <a:cs typeface="Arial"/>
              </a:rPr>
              <a:t>Genomes </a:t>
            </a:r>
            <a:r>
              <a:rPr lang="en-US" sz="2400" dirty="0">
                <a:solidFill>
                  <a:schemeClr val="tx1"/>
                </a:solidFill>
                <a:latin typeface="Arial"/>
                <a:ea typeface="ＭＳ Ｐゴシック" charset="0"/>
                <a:cs typeface="Arial"/>
              </a:rPr>
              <a:t>of </a:t>
            </a:r>
            <a:r>
              <a:rPr lang="en-US" sz="2400" dirty="0" smtClean="0">
                <a:solidFill>
                  <a:schemeClr val="tx1"/>
                </a:solidFill>
                <a:latin typeface="Arial"/>
                <a:ea typeface="ＭＳ Ｐゴシック" charset="0"/>
                <a:cs typeface="Arial"/>
              </a:rPr>
              <a:t>Extinct Organisms</a:t>
            </a:r>
            <a:endParaRPr lang="en-US" sz="2400" dirty="0">
              <a:solidFill>
                <a:schemeClr val="tx1"/>
              </a:solidFill>
              <a:latin typeface="Arial"/>
              <a:ea typeface="ＭＳ Ｐゴシック" charset="0"/>
              <a:cs typeface="Arial"/>
            </a:endParaRPr>
          </a:p>
        </p:txBody>
      </p:sp>
      <p:sp>
        <p:nvSpPr>
          <p:cNvPr id="14" name="Line 8"/>
          <p:cNvSpPr>
            <a:spLocks noChangeShapeType="1"/>
          </p:cNvSpPr>
          <p:nvPr/>
        </p:nvSpPr>
        <p:spPr bwMode="auto">
          <a:xfrm>
            <a:off x="169525" y="642938"/>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53249" name="Rectangle 1"/>
          <p:cNvSpPr>
            <a:spLocks/>
          </p:cNvSpPr>
          <p:nvPr/>
        </p:nvSpPr>
        <p:spPr bwMode="auto">
          <a:xfrm>
            <a:off x="20092" y="1678781"/>
            <a:ext cx="8619381" cy="5063133"/>
          </a:xfrm>
          <a:prstGeom prst="rect">
            <a:avLst/>
          </a:prstGeom>
          <a:solidFill>
            <a:schemeClr val="accent1"/>
          </a:solidFill>
          <a:ln w="25400">
            <a:solidFill>
              <a:schemeClr val="tx1"/>
            </a:solidFill>
            <a:prstDash val="solid"/>
            <a:miter lim="800000"/>
            <a:headEnd type="none" w="med" len="med"/>
            <a:tailEnd type="none" w="med" len="med"/>
          </a:ln>
          <a:effectLst>
            <a:outerShdw blurRad="63500" dist="101600" dir="2700000" algn="ctr" rotWithShape="0">
              <a:srgbClr val="000000">
                <a:alpha val="71999"/>
              </a:srgbClr>
            </a:outerShdw>
          </a:effectLst>
        </p:spPr>
        <p:txBody>
          <a:bodyPr lIns="0" tIns="0" rIns="0" bIns="0"/>
          <a:lstStyle/>
          <a:p>
            <a:endParaRPr lang="en-US"/>
          </a:p>
        </p:txBody>
      </p:sp>
      <p:sp>
        <p:nvSpPr>
          <p:cNvPr id="53250" name="Rectangle 2"/>
          <p:cNvSpPr>
            <a:spLocks/>
          </p:cNvSpPr>
          <p:nvPr/>
        </p:nvSpPr>
        <p:spPr bwMode="auto">
          <a:xfrm>
            <a:off x="180826" y="1785937"/>
            <a:ext cx="8328050" cy="4955977"/>
          </a:xfrm>
          <a:prstGeom prst="rect">
            <a:avLst/>
          </a:prstGeom>
          <a:solidFill>
            <a:schemeClr val="accent1"/>
          </a:solidFill>
          <a:ln w="25400">
            <a:solidFill>
              <a:srgbClr val="FFFFFF"/>
            </a:solidFill>
            <a:prstDash val="solid"/>
            <a:miter lim="800000"/>
            <a:headEnd type="none" w="med" len="med"/>
            <a:tailEnd type="none" w="med" len="med"/>
          </a:ln>
        </p:spPr>
        <p:txBody>
          <a:bodyPr lIns="0" tIns="0" rIns="0" bIns="0"/>
          <a:lstStyle/>
          <a:p>
            <a:endParaRPr lang="en-US"/>
          </a:p>
        </p:txBody>
      </p:sp>
      <p:pic>
        <p:nvPicPr>
          <p:cNvPr id="53252"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8148" y="766838"/>
            <a:ext cx="3971243" cy="23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3255" name="Rectangle 7"/>
          <p:cNvSpPr>
            <a:spLocks/>
          </p:cNvSpPr>
          <p:nvPr/>
        </p:nvSpPr>
        <p:spPr bwMode="auto">
          <a:xfrm>
            <a:off x="261193" y="959942"/>
            <a:ext cx="6027539" cy="56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en-US" sz="1800">
                <a:solidFill>
                  <a:schemeClr val="tx1"/>
                </a:solidFill>
                <a:latin typeface="Arial" charset="0"/>
                <a:ea typeface="ＭＳ Ｐゴシック" charset="0"/>
                <a:cs typeface="Arial" charset="0"/>
                <a:sym typeface="Arial" charset="0"/>
              </a:rPr>
              <a:t>99%+ of Earth</a:t>
            </a:r>
            <a:r>
              <a:rPr lang="ja-JP" altLang="en-US" sz="1800">
                <a:solidFill>
                  <a:schemeClr val="tx1"/>
                </a:solidFill>
                <a:latin typeface="Arial"/>
                <a:ea typeface="ＭＳ Ｐゴシック" charset="0"/>
                <a:cs typeface="Arial" charset="0"/>
                <a:sym typeface="Arial" charset="0"/>
              </a:rPr>
              <a:t>’</a:t>
            </a:r>
            <a:r>
              <a:rPr lang="en-US" sz="1800">
                <a:solidFill>
                  <a:schemeClr val="tx1"/>
                </a:solidFill>
                <a:latin typeface="Arial" charset="0"/>
                <a:ea typeface="ＭＳ Ｐゴシック" charset="0"/>
                <a:cs typeface="Arial" charset="0"/>
                <a:sym typeface="Arial" charset="0"/>
              </a:rPr>
              <a:t>s microbiota cannot be grown in culture</a:t>
            </a:r>
          </a:p>
          <a:p>
            <a:pPr algn="l"/>
            <a:r>
              <a:rPr lang="en-US" sz="1800">
                <a:solidFill>
                  <a:schemeClr val="tx1"/>
                </a:solidFill>
                <a:latin typeface="Arial" charset="0"/>
                <a:ea typeface="ＭＳ Ｐゴシック" charset="0"/>
                <a:cs typeface="Arial" charset="0"/>
                <a:sym typeface="Arial" charset="0"/>
              </a:rPr>
              <a:t>Found in all ocean waters, soils, and lakes</a:t>
            </a:r>
          </a:p>
        </p:txBody>
      </p:sp>
      <p:pic>
        <p:nvPicPr>
          <p:cNvPr id="53256"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0780" y="1750219"/>
            <a:ext cx="5446133" cy="497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3257" name="Rectangle 9"/>
          <p:cNvSpPr>
            <a:spLocks/>
          </p:cNvSpPr>
          <p:nvPr/>
        </p:nvSpPr>
        <p:spPr bwMode="auto">
          <a:xfrm>
            <a:off x="8247683" y="3821906"/>
            <a:ext cx="1647527" cy="892969"/>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a:p>
        </p:txBody>
      </p:sp>
      <p:pic>
        <p:nvPicPr>
          <p:cNvPr id="53258"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46291" y="3679031"/>
            <a:ext cx="3897809" cy="1053703"/>
          </a:xfrm>
          <a:prstGeom prst="rect">
            <a:avLst/>
          </a:prstGeom>
          <a:noFill/>
          <a:ln w="38100">
            <a:solidFill>
              <a:srgbClr val="000099"/>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13" name="Rectangle 2"/>
          <p:cNvSpPr>
            <a:spLocks/>
          </p:cNvSpPr>
          <p:nvPr/>
        </p:nvSpPr>
        <p:spPr bwMode="auto">
          <a:xfrm>
            <a:off x="231056" y="243959"/>
            <a:ext cx="20014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err="1" smtClean="0">
                <a:solidFill>
                  <a:schemeClr val="tx1"/>
                </a:solidFill>
                <a:latin typeface="Arial"/>
                <a:ea typeface="ＭＳ Ｐゴシック" charset="0"/>
                <a:cs typeface="Arial"/>
              </a:rPr>
              <a:t>Metagenomics</a:t>
            </a:r>
            <a:endParaRPr lang="en-US" sz="2400" dirty="0">
              <a:solidFill>
                <a:schemeClr val="tx1"/>
              </a:solidFill>
              <a:latin typeface="Arial"/>
              <a:ea typeface="ＭＳ Ｐゴシック" charset="0"/>
              <a:cs typeface="Arial"/>
            </a:endParaRPr>
          </a:p>
        </p:txBody>
      </p:sp>
      <p:sp>
        <p:nvSpPr>
          <p:cNvPr id="14" name="Line 8"/>
          <p:cNvSpPr>
            <a:spLocks noChangeShapeType="1"/>
          </p:cNvSpPr>
          <p:nvPr/>
        </p:nvSpPr>
        <p:spPr bwMode="auto">
          <a:xfrm>
            <a:off x="169525" y="642938"/>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53251" name="Rectangle 3"/>
          <p:cNvSpPr>
            <a:spLocks/>
          </p:cNvSpPr>
          <p:nvPr/>
        </p:nvSpPr>
        <p:spPr bwMode="auto">
          <a:xfrm>
            <a:off x="8267700" y="838200"/>
            <a:ext cx="1654299" cy="769441"/>
          </a:xfrm>
          <a:prstGeom prst="rect">
            <a:avLst/>
          </a:prstGeom>
          <a:solidFill>
            <a:schemeClr val="bg1"/>
          </a:solidFill>
          <a:ln>
            <a:noFill/>
          </a:ln>
          <a:extLst/>
        </p:spPr>
        <p:txBody>
          <a:bodyPr wrap="none" lIns="0" tIns="0" rIns="0" bIns="0" anchor="ctr">
            <a:spAutoFit/>
          </a:bodyPr>
          <a:lstStyle/>
          <a:p>
            <a:pPr algn="l"/>
            <a:r>
              <a:rPr lang="en-US" sz="1000" dirty="0">
                <a:solidFill>
                  <a:schemeClr val="tx1"/>
                </a:solidFill>
                <a:latin typeface="Arial" charset="0"/>
                <a:ea typeface="ＭＳ Ｐゴシック" charset="0"/>
                <a:cs typeface="Arial" charset="0"/>
                <a:sym typeface="Arial" charset="0"/>
              </a:rPr>
              <a:t>rRNA in situ hybridizations of</a:t>
            </a:r>
          </a:p>
          <a:p>
            <a:pPr algn="l"/>
            <a:r>
              <a:rPr lang="en-US" sz="1000" dirty="0">
                <a:solidFill>
                  <a:schemeClr val="tx1"/>
                </a:solidFill>
                <a:latin typeface="Arial" charset="0"/>
                <a:ea typeface="ＭＳ Ｐゴシック" charset="0"/>
                <a:cs typeface="Arial" charset="0"/>
                <a:sym typeface="Arial" charset="0"/>
              </a:rPr>
              <a:t>Oceanic Sample from</a:t>
            </a:r>
          </a:p>
          <a:p>
            <a:pPr algn="l"/>
            <a:r>
              <a:rPr lang="en-US" sz="1000" dirty="0">
                <a:solidFill>
                  <a:schemeClr val="tx1"/>
                </a:solidFill>
                <a:latin typeface="Arial" charset="0"/>
                <a:ea typeface="ＭＳ Ｐゴシック" charset="0"/>
                <a:cs typeface="Arial" charset="0"/>
                <a:sym typeface="Arial" charset="0"/>
              </a:rPr>
              <a:t>Monterey Bay, </a:t>
            </a:r>
            <a:r>
              <a:rPr lang="en-US" sz="1000" dirty="0" smtClean="0">
                <a:solidFill>
                  <a:schemeClr val="tx1"/>
                </a:solidFill>
                <a:latin typeface="Arial" charset="0"/>
                <a:ea typeface="ＭＳ Ｐゴシック" charset="0"/>
                <a:cs typeface="Arial" charset="0"/>
                <a:sym typeface="Arial" charset="0"/>
              </a:rPr>
              <a:t>CA </a:t>
            </a:r>
          </a:p>
          <a:p>
            <a:pPr algn="l"/>
            <a:r>
              <a:rPr lang="en-US" sz="1000" dirty="0" smtClean="0">
                <a:solidFill>
                  <a:schemeClr val="tx1"/>
                </a:solidFill>
                <a:latin typeface="Arial" charset="0"/>
                <a:ea typeface="ＭＳ Ｐゴシック" charset="0"/>
                <a:cs typeface="Arial" charset="0"/>
                <a:sym typeface="Arial" charset="0"/>
              </a:rPr>
              <a:t>Green </a:t>
            </a:r>
            <a:r>
              <a:rPr lang="en-US" sz="1000" dirty="0">
                <a:solidFill>
                  <a:schemeClr val="tx1"/>
                </a:solidFill>
                <a:latin typeface="Arial" charset="0"/>
                <a:ea typeface="ＭＳ Ｐゴシック" charset="0"/>
                <a:cs typeface="Arial" charset="0"/>
                <a:sym typeface="Arial" charset="0"/>
              </a:rPr>
              <a:t>= </a:t>
            </a:r>
            <a:r>
              <a:rPr lang="en-US" sz="1000" dirty="0" err="1">
                <a:solidFill>
                  <a:schemeClr val="tx1"/>
                </a:solidFill>
                <a:latin typeface="Arial" charset="0"/>
                <a:ea typeface="ＭＳ Ｐゴシック" charset="0"/>
                <a:cs typeface="Arial" charset="0"/>
                <a:sym typeface="Arial" charset="0"/>
              </a:rPr>
              <a:t>Archaea</a:t>
            </a:r>
            <a:endParaRPr lang="en-US" sz="1000" dirty="0">
              <a:solidFill>
                <a:schemeClr val="tx1"/>
              </a:solidFill>
              <a:latin typeface="Arial" charset="0"/>
              <a:ea typeface="ＭＳ Ｐゴシック" charset="0"/>
              <a:cs typeface="Arial" charset="0"/>
              <a:sym typeface="Arial" charset="0"/>
            </a:endParaRPr>
          </a:p>
          <a:p>
            <a:pPr algn="l"/>
            <a:r>
              <a:rPr lang="en-US" sz="1000" dirty="0">
                <a:solidFill>
                  <a:schemeClr val="tx1"/>
                </a:solidFill>
                <a:latin typeface="Arial" charset="0"/>
                <a:ea typeface="ＭＳ Ｐゴシック" charset="0"/>
                <a:cs typeface="Arial" charset="0"/>
                <a:sym typeface="Arial" charset="0"/>
              </a:rPr>
              <a:t>Blue = </a:t>
            </a:r>
            <a:r>
              <a:rPr lang="en-US" sz="1000" dirty="0" smtClean="0">
                <a:solidFill>
                  <a:schemeClr val="tx1"/>
                </a:solidFill>
                <a:latin typeface="Arial" charset="0"/>
                <a:ea typeface="ＭＳ Ｐゴシック" charset="0"/>
                <a:cs typeface="Arial" charset="0"/>
                <a:sym typeface="Arial" charset="0"/>
              </a:rPr>
              <a:t>Bacteria</a:t>
            </a:r>
            <a:endParaRPr lang="en-US" sz="1000" dirty="0">
              <a:solidFill>
                <a:schemeClr val="tx1"/>
              </a:solidFill>
              <a:latin typeface="Arial" charset="0"/>
              <a:ea typeface="ＭＳ Ｐゴシック" charset="0"/>
              <a:cs typeface="Arial" charset="0"/>
              <a:sym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54273" name="Rectangle 1"/>
          <p:cNvSpPr>
            <a:spLocks/>
          </p:cNvSpPr>
          <p:nvPr/>
        </p:nvSpPr>
        <p:spPr bwMode="auto">
          <a:xfrm>
            <a:off x="3771900" y="990600"/>
            <a:ext cx="6331000" cy="4116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spcBef>
                <a:spcPts val="0"/>
              </a:spcBef>
            </a:pPr>
            <a:r>
              <a:rPr lang="en-US" sz="1800" b="1" dirty="0">
                <a:solidFill>
                  <a:schemeClr val="tx1"/>
                </a:solidFill>
                <a:latin typeface="Arial"/>
                <a:ea typeface="ＭＳ Ｐゴシック" charset="0"/>
                <a:cs typeface="Arial"/>
                <a:sym typeface="Arial" charset="0"/>
              </a:rPr>
              <a:t>The </a:t>
            </a:r>
            <a:r>
              <a:rPr lang="ja-JP" altLang="en-US" sz="1800" b="1" dirty="0">
                <a:solidFill>
                  <a:schemeClr val="tx1"/>
                </a:solidFill>
                <a:latin typeface="Arial"/>
                <a:ea typeface="ＭＳ Ｐゴシック" charset="0"/>
                <a:cs typeface="Arial"/>
                <a:sym typeface="Arial" charset="0"/>
              </a:rPr>
              <a:t>“</a:t>
            </a:r>
            <a:r>
              <a:rPr lang="en-US" sz="1800" b="1" dirty="0">
                <a:solidFill>
                  <a:schemeClr val="tx1"/>
                </a:solidFill>
                <a:latin typeface="Arial"/>
                <a:ea typeface="ＭＳ Ｐゴシック" charset="0"/>
                <a:cs typeface="Arial"/>
                <a:sym typeface="Arial" charset="0"/>
              </a:rPr>
              <a:t>other</a:t>
            </a:r>
            <a:r>
              <a:rPr lang="ja-JP" altLang="en-US" sz="1800" b="1" dirty="0">
                <a:solidFill>
                  <a:schemeClr val="tx1"/>
                </a:solidFill>
                <a:latin typeface="Arial"/>
                <a:ea typeface="ＭＳ Ｐゴシック" charset="0"/>
                <a:cs typeface="Arial"/>
                <a:sym typeface="Arial" charset="0"/>
              </a:rPr>
              <a:t>”</a:t>
            </a:r>
            <a:r>
              <a:rPr lang="en-US" sz="1800" b="1" dirty="0">
                <a:solidFill>
                  <a:schemeClr val="tx1"/>
                </a:solidFill>
                <a:latin typeface="Arial"/>
                <a:ea typeface="ＭＳ Ｐゴシック" charset="0"/>
                <a:cs typeface="Arial"/>
                <a:sym typeface="Arial" charset="0"/>
              </a:rPr>
              <a:t> human genome </a:t>
            </a:r>
            <a:endParaRPr lang="en-US" sz="1800" dirty="0">
              <a:solidFill>
                <a:schemeClr val="tx1"/>
              </a:solidFill>
              <a:latin typeface="Arial"/>
              <a:ea typeface="ＭＳ Ｐゴシック" charset="0"/>
              <a:cs typeface="Arial"/>
              <a:sym typeface="Arial" charset="0"/>
            </a:endParaRPr>
          </a:p>
          <a:p>
            <a:pPr algn="l">
              <a:spcBef>
                <a:spcPts val="0"/>
              </a:spcBef>
            </a:pPr>
            <a:endParaRPr lang="en-US" sz="1800" dirty="0">
              <a:solidFill>
                <a:schemeClr val="tx1"/>
              </a:solidFill>
              <a:latin typeface="Arial"/>
              <a:ea typeface="ＭＳ Ｐゴシック" charset="0"/>
              <a:cs typeface="Arial"/>
              <a:sym typeface="Arial" charset="0"/>
            </a:endParaRPr>
          </a:p>
          <a:p>
            <a:pPr algn="l">
              <a:spcBef>
                <a:spcPts val="0"/>
              </a:spcBef>
            </a:pPr>
            <a:r>
              <a:rPr lang="en-US" sz="1800" dirty="0">
                <a:solidFill>
                  <a:schemeClr val="tx1"/>
                </a:solidFill>
                <a:latin typeface="Arial"/>
                <a:ea typeface="ＭＳ Ｐゴシック" charset="0"/>
                <a:cs typeface="Arial"/>
                <a:sym typeface="Arial" charset="0"/>
              </a:rPr>
              <a:t>Microbial cells outnumber human cells by &gt;10:1, and total number of different genes by 200:1</a:t>
            </a:r>
          </a:p>
          <a:p>
            <a:pPr algn="l">
              <a:spcBef>
                <a:spcPts val="0"/>
              </a:spcBef>
            </a:pPr>
            <a:r>
              <a:rPr lang="en-US" sz="1800" dirty="0">
                <a:solidFill>
                  <a:schemeClr val="tx1"/>
                </a:solidFill>
                <a:latin typeface="Arial"/>
                <a:ea typeface="ＭＳ Ｐゴシック" charset="0"/>
                <a:cs typeface="Arial"/>
                <a:sym typeface="Arial" charset="0"/>
              </a:rPr>
              <a:t>Largely uncharacterized and </a:t>
            </a:r>
            <a:r>
              <a:rPr lang="en-US" sz="1800" dirty="0" err="1">
                <a:solidFill>
                  <a:schemeClr val="tx1"/>
                </a:solidFill>
                <a:latin typeface="Arial"/>
                <a:ea typeface="ＭＳ Ｐゴシック" charset="0"/>
                <a:cs typeface="Arial"/>
                <a:sym typeface="Arial" charset="0"/>
              </a:rPr>
              <a:t>unculturable</a:t>
            </a:r>
            <a:endParaRPr lang="en-US" sz="1800" dirty="0">
              <a:solidFill>
                <a:schemeClr val="tx1"/>
              </a:solidFill>
              <a:latin typeface="Arial"/>
              <a:ea typeface="ＭＳ Ｐゴシック" charset="0"/>
              <a:cs typeface="Arial"/>
              <a:sym typeface="Arial" charset="0"/>
            </a:endParaRPr>
          </a:p>
          <a:p>
            <a:pPr algn="l">
              <a:spcBef>
                <a:spcPts val="0"/>
              </a:spcBef>
            </a:pPr>
            <a:r>
              <a:rPr lang="en-US" sz="1800" dirty="0">
                <a:solidFill>
                  <a:schemeClr val="tx1"/>
                </a:solidFill>
                <a:latin typeface="Arial"/>
                <a:ea typeface="ＭＳ Ｐゴシック" charset="0"/>
                <a:cs typeface="Arial"/>
                <a:sym typeface="Arial" charset="0"/>
              </a:rPr>
              <a:t>Some disorders with a bacterial aspect: ulcers (</a:t>
            </a:r>
            <a:r>
              <a:rPr lang="en-US" sz="1800" i="1" dirty="0">
                <a:solidFill>
                  <a:schemeClr val="tx1"/>
                </a:solidFill>
                <a:latin typeface="Arial"/>
                <a:ea typeface="ＭＳ Ｐゴシック" charset="0"/>
                <a:cs typeface="Arial"/>
                <a:sym typeface="Arial" charset="0"/>
              </a:rPr>
              <a:t>H. pylori</a:t>
            </a:r>
            <a:r>
              <a:rPr lang="en-US" sz="1800" dirty="0">
                <a:solidFill>
                  <a:schemeClr val="tx1"/>
                </a:solidFill>
                <a:latin typeface="Arial"/>
                <a:ea typeface="ＭＳ Ｐゴシック" charset="0"/>
                <a:cs typeface="Arial"/>
                <a:sym typeface="Arial" charset="0"/>
              </a:rPr>
              <a:t>), cardiovascular disease, </a:t>
            </a:r>
            <a:r>
              <a:rPr lang="en-US" sz="1800" dirty="0" err="1">
                <a:solidFill>
                  <a:schemeClr val="tx1"/>
                </a:solidFill>
                <a:latin typeface="Arial"/>
                <a:ea typeface="ＭＳ Ｐゴシック" charset="0"/>
                <a:cs typeface="Arial"/>
                <a:sym typeface="Arial" charset="0"/>
              </a:rPr>
              <a:t>Crohn</a:t>
            </a:r>
            <a:r>
              <a:rPr lang="ja-JP" altLang="en-US" sz="1800" dirty="0">
                <a:solidFill>
                  <a:schemeClr val="tx1"/>
                </a:solidFill>
                <a:latin typeface="Arial"/>
                <a:ea typeface="ＭＳ Ｐゴシック" charset="0"/>
                <a:cs typeface="Arial"/>
                <a:sym typeface="Arial" charset="0"/>
              </a:rPr>
              <a:t>’</a:t>
            </a:r>
            <a:r>
              <a:rPr lang="en-US" sz="1800" dirty="0">
                <a:solidFill>
                  <a:schemeClr val="tx1"/>
                </a:solidFill>
                <a:latin typeface="Arial"/>
                <a:ea typeface="ＭＳ Ｐゴシック" charset="0"/>
                <a:cs typeface="Arial"/>
                <a:sym typeface="Arial" charset="0"/>
              </a:rPr>
              <a:t>s disease, kidney </a:t>
            </a:r>
            <a:r>
              <a:rPr lang="en-US" sz="1800" dirty="0" smtClean="0">
                <a:solidFill>
                  <a:schemeClr val="tx1"/>
                </a:solidFill>
                <a:latin typeface="Arial"/>
                <a:ea typeface="ＭＳ Ｐゴシック" charset="0"/>
                <a:cs typeface="Arial"/>
                <a:sym typeface="Arial" charset="0"/>
              </a:rPr>
              <a:t>stones</a:t>
            </a:r>
          </a:p>
          <a:p>
            <a:pPr algn="l">
              <a:spcBef>
                <a:spcPts val="0"/>
              </a:spcBef>
            </a:pPr>
            <a:endParaRPr lang="en-US" sz="1800" dirty="0">
              <a:solidFill>
                <a:schemeClr val="tx1"/>
              </a:solidFill>
              <a:latin typeface="Arial"/>
              <a:ea typeface="ＭＳ Ｐゴシック" charset="0"/>
              <a:cs typeface="Arial"/>
              <a:sym typeface="Arial" charset="0"/>
            </a:endParaRPr>
          </a:p>
          <a:p>
            <a:pPr algn="l">
              <a:spcBef>
                <a:spcPts val="0"/>
              </a:spcBef>
            </a:pPr>
            <a:r>
              <a:rPr lang="en-US" sz="1800" b="1" dirty="0">
                <a:solidFill>
                  <a:schemeClr val="tx1"/>
                </a:solidFill>
                <a:latin typeface="Arial"/>
                <a:ea typeface="ＭＳ Ｐゴシック" charset="0"/>
                <a:cs typeface="Arial"/>
                <a:sym typeface="Arial" charset="0"/>
              </a:rPr>
              <a:t>NIH Human </a:t>
            </a:r>
            <a:r>
              <a:rPr lang="en-US" sz="1800" b="1" dirty="0" err="1">
                <a:solidFill>
                  <a:schemeClr val="tx1"/>
                </a:solidFill>
                <a:latin typeface="Arial"/>
                <a:ea typeface="ＭＳ Ｐゴシック" charset="0"/>
                <a:cs typeface="Arial"/>
                <a:sym typeface="Arial" charset="0"/>
              </a:rPr>
              <a:t>Microbiome</a:t>
            </a:r>
            <a:r>
              <a:rPr lang="en-US" sz="1800" b="1" dirty="0">
                <a:solidFill>
                  <a:schemeClr val="tx1"/>
                </a:solidFill>
                <a:latin typeface="Arial"/>
                <a:ea typeface="ＭＳ Ｐゴシック" charset="0"/>
                <a:cs typeface="Arial"/>
                <a:sym typeface="Arial" charset="0"/>
              </a:rPr>
              <a:t> Project aims:</a:t>
            </a:r>
          </a:p>
          <a:p>
            <a:pPr marL="285750" indent="-285750" algn="l">
              <a:spcBef>
                <a:spcPts val="0"/>
              </a:spcBef>
              <a:buClr>
                <a:srgbClr val="000000"/>
              </a:buClr>
              <a:buSzPct val="125000"/>
              <a:buFont typeface="Arial"/>
              <a:buChar char="•"/>
            </a:pPr>
            <a:r>
              <a:rPr lang="en-US" sz="1800" dirty="0">
                <a:solidFill>
                  <a:schemeClr val="tx1"/>
                </a:solidFill>
                <a:latin typeface="Arial"/>
                <a:ea typeface="ＭＳ Ｐゴシック" charset="0"/>
                <a:cs typeface="Arial"/>
                <a:sym typeface="Arial" charset="0"/>
              </a:rPr>
              <a:t>Characterize the </a:t>
            </a:r>
            <a:r>
              <a:rPr lang="en-US" sz="1800" dirty="0" err="1">
                <a:solidFill>
                  <a:schemeClr val="tx1"/>
                </a:solidFill>
                <a:latin typeface="Arial"/>
                <a:ea typeface="ＭＳ Ｐゴシック" charset="0"/>
                <a:cs typeface="Arial"/>
                <a:sym typeface="Arial" charset="0"/>
              </a:rPr>
              <a:t>microbiome</a:t>
            </a:r>
            <a:r>
              <a:rPr lang="en-US" sz="1800" dirty="0">
                <a:solidFill>
                  <a:schemeClr val="tx1"/>
                </a:solidFill>
                <a:latin typeface="Arial"/>
                <a:ea typeface="ＭＳ Ｐゴシック" charset="0"/>
                <a:cs typeface="Arial"/>
                <a:sym typeface="Arial" charset="0"/>
              </a:rPr>
              <a:t> (1,000 bacterial genomes)</a:t>
            </a:r>
          </a:p>
          <a:p>
            <a:pPr marL="285750" indent="-285750" algn="l">
              <a:spcBef>
                <a:spcPts val="0"/>
              </a:spcBef>
              <a:buClr>
                <a:srgbClr val="000000"/>
              </a:buClr>
              <a:buSzPct val="125000"/>
              <a:buFont typeface="Arial"/>
              <a:buChar char="•"/>
            </a:pPr>
            <a:r>
              <a:rPr lang="en-US" sz="1800" dirty="0">
                <a:solidFill>
                  <a:schemeClr val="tx1"/>
                </a:solidFill>
                <a:latin typeface="Arial"/>
                <a:ea typeface="ＭＳ Ｐゴシック" charset="0"/>
                <a:cs typeface="Arial"/>
                <a:sym typeface="Arial" charset="0"/>
              </a:rPr>
              <a:t>Understand whether changes in the </a:t>
            </a:r>
            <a:r>
              <a:rPr lang="en-US" sz="1800" dirty="0" err="1">
                <a:solidFill>
                  <a:schemeClr val="tx1"/>
                </a:solidFill>
                <a:latin typeface="Arial"/>
                <a:ea typeface="ＭＳ Ｐゴシック" charset="0"/>
                <a:cs typeface="Arial"/>
                <a:sym typeface="Arial" charset="0"/>
              </a:rPr>
              <a:t>microbiome</a:t>
            </a:r>
            <a:r>
              <a:rPr lang="en-US" sz="1800" dirty="0">
                <a:solidFill>
                  <a:schemeClr val="tx1"/>
                </a:solidFill>
                <a:latin typeface="Arial"/>
                <a:ea typeface="ＭＳ Ｐゴシック" charset="0"/>
                <a:cs typeface="Arial"/>
                <a:sym typeface="Arial" charset="0"/>
              </a:rPr>
              <a:t> correlates with changes in human health by SSU-rRNA</a:t>
            </a:r>
            <a:r>
              <a:rPr lang="en-US" sz="1800" dirty="0">
                <a:solidFill>
                  <a:schemeClr val="tx1"/>
                </a:solidFill>
                <a:latin typeface="Arial"/>
                <a:ea typeface="ＭＳ Ｐゴシック" charset="0"/>
                <a:cs typeface="Arial"/>
                <a:sym typeface="Helvetica" charset="0"/>
              </a:rPr>
              <a:t> surveys</a:t>
            </a: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781" y="1151929"/>
            <a:ext cx="3315146" cy="3929063"/>
          </a:xfrm>
          <a:prstGeom prst="rect">
            <a:avLst/>
          </a:prstGeom>
          <a:noFill/>
          <a:ln>
            <a:noFill/>
          </a:ln>
          <a:effectLst>
            <a:outerShdw blurRad="63500" dist="101600" dir="2700000" algn="ctr" rotWithShape="0">
              <a:srgbClr val="000000">
                <a:alpha val="71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42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6477" y="5527477"/>
            <a:ext cx="5771369" cy="821531"/>
          </a:xfrm>
          <a:prstGeom prst="rect">
            <a:avLst/>
          </a:prstGeom>
          <a:noFill/>
          <a:ln w="25400">
            <a:solidFill>
              <a:srgbClr val="000099"/>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5427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06477" y="6349008"/>
            <a:ext cx="3194596" cy="294680"/>
          </a:xfrm>
          <a:prstGeom prst="rect">
            <a:avLst/>
          </a:prstGeom>
          <a:noFill/>
          <a:ln w="25400">
            <a:solidFill>
              <a:srgbClr val="000099"/>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9" name="Rectangle 2"/>
          <p:cNvSpPr>
            <a:spLocks/>
          </p:cNvSpPr>
          <p:nvPr/>
        </p:nvSpPr>
        <p:spPr bwMode="auto">
          <a:xfrm>
            <a:off x="231056" y="243959"/>
            <a:ext cx="20014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err="1" smtClean="0">
                <a:solidFill>
                  <a:schemeClr val="tx1"/>
                </a:solidFill>
                <a:latin typeface="Arial"/>
                <a:ea typeface="ＭＳ Ｐゴシック" charset="0"/>
                <a:cs typeface="Arial"/>
              </a:rPr>
              <a:t>Metagenomics</a:t>
            </a:r>
            <a:endParaRPr lang="en-US" sz="2400" dirty="0">
              <a:solidFill>
                <a:schemeClr val="tx1"/>
              </a:solidFill>
              <a:latin typeface="Arial"/>
              <a:ea typeface="ＭＳ Ｐゴシック" charset="0"/>
              <a:cs typeface="Arial"/>
            </a:endParaRPr>
          </a:p>
        </p:txBody>
      </p:sp>
      <p:sp>
        <p:nvSpPr>
          <p:cNvPr id="10" name="Line 8"/>
          <p:cNvSpPr>
            <a:spLocks noChangeShapeType="1"/>
          </p:cNvSpPr>
          <p:nvPr/>
        </p:nvSpPr>
        <p:spPr bwMode="auto">
          <a:xfrm>
            <a:off x="169525" y="642938"/>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0597" y="1107282"/>
            <a:ext cx="4852169" cy="886271"/>
          </a:xfrm>
          <a:prstGeom prst="rect">
            <a:avLst/>
          </a:prstGeom>
          <a:noFill/>
          <a:ln>
            <a:noFill/>
          </a:ln>
          <a:effectLst>
            <a:outerShdw blurRad="63500" dist="101600" dir="2700000" algn="ctr" rotWithShape="0">
              <a:srgbClr val="000000">
                <a:alpha val="71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529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597" y="2143125"/>
            <a:ext cx="4859703" cy="1857375"/>
          </a:xfrm>
          <a:prstGeom prst="rect">
            <a:avLst/>
          </a:prstGeom>
          <a:noFill/>
          <a:ln>
            <a:noFill/>
          </a:ln>
          <a:effectLst>
            <a:outerShdw blurRad="63500" dist="101600" dir="2700000" algn="ctr" rotWithShape="0">
              <a:srgbClr val="000000">
                <a:alpha val="71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530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0597" y="4138911"/>
            <a:ext cx="4852169" cy="1609576"/>
          </a:xfrm>
          <a:prstGeom prst="rect">
            <a:avLst/>
          </a:prstGeom>
          <a:noFill/>
          <a:ln>
            <a:noFill/>
          </a:ln>
          <a:effectLst>
            <a:outerShdw blurRad="63500" dist="101600" dir="2700000" algn="ctr" rotWithShape="0">
              <a:srgbClr val="000000">
                <a:alpha val="71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5301"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04234" y="1107281"/>
            <a:ext cx="4853425" cy="1518047"/>
          </a:xfrm>
          <a:prstGeom prst="rect">
            <a:avLst/>
          </a:prstGeom>
          <a:noFill/>
          <a:ln>
            <a:noFill/>
          </a:ln>
          <a:effectLst>
            <a:outerShdw blurRad="63500" dist="101600" dir="2700000" algn="ctr" rotWithShape="0">
              <a:srgbClr val="000000">
                <a:alpha val="71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5302"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04234" y="3036094"/>
            <a:ext cx="4852169" cy="904131"/>
          </a:xfrm>
          <a:prstGeom prst="rect">
            <a:avLst/>
          </a:prstGeom>
          <a:noFill/>
          <a:ln>
            <a:noFill/>
          </a:ln>
          <a:effectLst>
            <a:outerShdw blurRad="63500" dist="101600" dir="2700000" algn="ctr" rotWithShape="0">
              <a:srgbClr val="000000">
                <a:alpha val="71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5303"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04234" y="4339828"/>
            <a:ext cx="4852169" cy="1410891"/>
          </a:xfrm>
          <a:prstGeom prst="rect">
            <a:avLst/>
          </a:prstGeom>
          <a:noFill/>
          <a:ln>
            <a:noFill/>
          </a:ln>
          <a:effectLst>
            <a:outerShdw blurRad="63500" dist="101600" dir="2700000" algn="ctr" rotWithShape="0">
              <a:srgbClr val="000000">
                <a:alpha val="71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 name="Rectangle 2"/>
          <p:cNvSpPr>
            <a:spLocks/>
          </p:cNvSpPr>
          <p:nvPr/>
        </p:nvSpPr>
        <p:spPr bwMode="auto">
          <a:xfrm>
            <a:off x="231056" y="243959"/>
            <a:ext cx="3085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smtClean="0">
                <a:solidFill>
                  <a:schemeClr val="tx1"/>
                </a:solidFill>
                <a:latin typeface="Arial"/>
                <a:ea typeface="ＭＳ Ｐゴシック" charset="0"/>
                <a:cs typeface="Arial"/>
              </a:rPr>
              <a:t>The “Cancer Genome”</a:t>
            </a:r>
            <a:endParaRPr lang="en-US" sz="2400" dirty="0">
              <a:solidFill>
                <a:schemeClr val="tx1"/>
              </a:solidFill>
              <a:latin typeface="Arial"/>
              <a:ea typeface="ＭＳ Ｐゴシック" charset="0"/>
              <a:cs typeface="Arial"/>
            </a:endParaRPr>
          </a:p>
        </p:txBody>
      </p:sp>
      <p:sp>
        <p:nvSpPr>
          <p:cNvPr id="11" name="Line 8"/>
          <p:cNvSpPr>
            <a:spLocks noChangeShapeType="1"/>
          </p:cNvSpPr>
          <p:nvPr/>
        </p:nvSpPr>
        <p:spPr bwMode="auto">
          <a:xfrm>
            <a:off x="169525" y="642938"/>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275" y="1321594"/>
            <a:ext cx="3345284" cy="2616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6323" name="Rectangle 3"/>
          <p:cNvSpPr>
            <a:spLocks/>
          </p:cNvSpPr>
          <p:nvPr/>
        </p:nvSpPr>
        <p:spPr bwMode="auto">
          <a:xfrm>
            <a:off x="261193" y="4714875"/>
            <a:ext cx="9623971" cy="138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en-US">
                <a:solidFill>
                  <a:schemeClr val="tx1"/>
                </a:solidFill>
                <a:ea typeface="ＭＳ Ｐゴシック" charset="0"/>
                <a:cs typeface="Gill Sans" charset="0"/>
              </a:rPr>
              <a:t>For example, making better algae to produce biodiesel, making crops that make drugs, or making bacteria that can digest cellulose as part of making ethanol</a:t>
            </a:r>
          </a:p>
        </p:txBody>
      </p:sp>
      <p:pic>
        <p:nvPicPr>
          <p:cNvPr id="5632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5927" y="1321594"/>
            <a:ext cx="1820819" cy="2616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632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84602" y="1321594"/>
            <a:ext cx="4842123" cy="261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 name="Rectangle 2"/>
          <p:cNvSpPr>
            <a:spLocks/>
          </p:cNvSpPr>
          <p:nvPr/>
        </p:nvSpPr>
        <p:spPr bwMode="auto">
          <a:xfrm>
            <a:off x="231056" y="243959"/>
            <a:ext cx="3574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smtClean="0">
                <a:solidFill>
                  <a:schemeClr val="tx1"/>
                </a:solidFill>
                <a:latin typeface="Arial"/>
                <a:ea typeface="ＭＳ Ｐゴシック" charset="0"/>
                <a:cs typeface="Arial"/>
              </a:rPr>
              <a:t>Modifying Microorganisms</a:t>
            </a:r>
            <a:endParaRPr lang="en-US" sz="2400" dirty="0">
              <a:solidFill>
                <a:schemeClr val="tx1"/>
              </a:solidFill>
              <a:latin typeface="Arial"/>
              <a:ea typeface="ＭＳ Ｐゴシック" charset="0"/>
              <a:cs typeface="Arial"/>
            </a:endParaRPr>
          </a:p>
        </p:txBody>
      </p:sp>
      <p:sp>
        <p:nvSpPr>
          <p:cNvPr id="9" name="Line 8"/>
          <p:cNvSpPr>
            <a:spLocks noChangeShapeType="1"/>
          </p:cNvSpPr>
          <p:nvPr/>
        </p:nvSpPr>
        <p:spPr bwMode="auto">
          <a:xfrm>
            <a:off x="169525" y="642938"/>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pic>
        <p:nvPicPr>
          <p:cNvPr id="57357" name="Picture 1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700" y="914400"/>
            <a:ext cx="3439276" cy="303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57358" name="Group 14"/>
          <p:cNvGrpSpPr>
            <a:grpSpLocks/>
          </p:cNvGrpSpPr>
          <p:nvPr/>
        </p:nvGrpSpPr>
        <p:grpSpPr bwMode="auto">
          <a:xfrm>
            <a:off x="264188" y="901004"/>
            <a:ext cx="3452062" cy="3061395"/>
            <a:chOff x="0" y="0"/>
            <a:chExt cx="2160" cy="2154"/>
          </a:xfrm>
        </p:grpSpPr>
        <p:sp>
          <p:nvSpPr>
            <p:cNvPr id="57359" name="Line 15"/>
            <p:cNvSpPr>
              <a:spLocks noChangeShapeType="1"/>
            </p:cNvSpPr>
            <p:nvPr/>
          </p:nvSpPr>
          <p:spPr bwMode="auto">
            <a:xfrm>
              <a:off x="0" y="0"/>
              <a:ext cx="2160" cy="2154"/>
            </a:xfrm>
            <a:prstGeom prst="line">
              <a:avLst/>
            </a:prstGeom>
            <a:noFill/>
            <a:ln w="101600">
              <a:solidFill>
                <a:srgbClr val="FF0000"/>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57360" name="Line 16"/>
            <p:cNvSpPr>
              <a:spLocks noChangeShapeType="1"/>
            </p:cNvSpPr>
            <p:nvPr/>
          </p:nvSpPr>
          <p:spPr bwMode="auto">
            <a:xfrm rot="10800000" flipH="1">
              <a:off x="0" y="0"/>
              <a:ext cx="2159" cy="2154"/>
            </a:xfrm>
            <a:prstGeom prst="line">
              <a:avLst/>
            </a:prstGeom>
            <a:noFill/>
            <a:ln w="101600">
              <a:solidFill>
                <a:srgbClr val="FF0000"/>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en-US"/>
            </a:p>
          </p:txBody>
        </p:sp>
      </p:grpSp>
      <p:sp>
        <p:nvSpPr>
          <p:cNvPr id="57362" name="Rectangle 18"/>
          <p:cNvSpPr>
            <a:spLocks/>
          </p:cNvSpPr>
          <p:nvPr/>
        </p:nvSpPr>
        <p:spPr bwMode="auto">
          <a:xfrm>
            <a:off x="266700" y="3962400"/>
            <a:ext cx="9601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en-US" sz="2000" dirty="0">
                <a:solidFill>
                  <a:schemeClr val="tx1"/>
                </a:solidFill>
                <a:latin typeface="Arial"/>
                <a:ea typeface="ＭＳ Ｐゴシック" charset="0"/>
                <a:cs typeface="Arial"/>
              </a:rPr>
              <a:t>Isolate mRNA from various stages, tissues, challenge conditions, etc</a:t>
            </a:r>
            <a:r>
              <a:rPr lang="en-US" sz="2000" dirty="0" smtClean="0">
                <a:solidFill>
                  <a:schemeClr val="tx1"/>
                </a:solidFill>
                <a:latin typeface="Arial"/>
                <a:ea typeface="ＭＳ Ｐゴシック" charset="0"/>
                <a:cs typeface="Arial"/>
              </a:rPr>
              <a:t>.</a:t>
            </a:r>
          </a:p>
          <a:p>
            <a:pPr algn="l"/>
            <a:endParaRPr lang="en-US" sz="2000" dirty="0">
              <a:solidFill>
                <a:schemeClr val="tx1"/>
              </a:solidFill>
              <a:latin typeface="Arial"/>
              <a:ea typeface="ＭＳ Ｐゴシック" charset="0"/>
              <a:cs typeface="Arial"/>
            </a:endParaRPr>
          </a:p>
          <a:p>
            <a:pPr algn="l"/>
            <a:r>
              <a:rPr lang="en-US" sz="2000" dirty="0" smtClean="0">
                <a:solidFill>
                  <a:schemeClr val="tx1"/>
                </a:solidFill>
                <a:latin typeface="Arial"/>
                <a:ea typeface="ＭＳ Ｐゴシック" charset="0"/>
                <a:cs typeface="Arial"/>
              </a:rPr>
              <a:t>Use </a:t>
            </a:r>
            <a:r>
              <a:rPr lang="en-US" sz="2000" dirty="0">
                <a:solidFill>
                  <a:schemeClr val="tx1"/>
                </a:solidFill>
                <a:latin typeface="Arial"/>
                <a:ea typeface="ＭＳ Ｐゴシック" charset="0"/>
                <a:cs typeface="Arial"/>
              </a:rPr>
              <a:t>short read technology (e.g. Illumina) to generate a large number of reads and compare computationally to see which genes are turned on or off</a:t>
            </a:r>
          </a:p>
        </p:txBody>
      </p:sp>
      <p:sp>
        <p:nvSpPr>
          <p:cNvPr id="24" name="Rectangle 2"/>
          <p:cNvSpPr>
            <a:spLocks/>
          </p:cNvSpPr>
          <p:nvPr/>
        </p:nvSpPr>
        <p:spPr bwMode="auto">
          <a:xfrm>
            <a:off x="231056" y="243959"/>
            <a:ext cx="44483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smtClean="0">
                <a:solidFill>
                  <a:schemeClr val="tx1"/>
                </a:solidFill>
                <a:latin typeface="Arial"/>
                <a:ea typeface="ＭＳ Ｐゴシック" charset="0"/>
                <a:cs typeface="Arial"/>
              </a:rPr>
              <a:t>Understanding Gene Expression</a:t>
            </a:r>
            <a:endParaRPr lang="en-US" sz="2400" dirty="0">
              <a:solidFill>
                <a:schemeClr val="tx1"/>
              </a:solidFill>
              <a:latin typeface="Arial"/>
              <a:ea typeface="ＭＳ Ｐゴシック" charset="0"/>
              <a:cs typeface="Arial"/>
            </a:endParaRPr>
          </a:p>
        </p:txBody>
      </p:sp>
      <p:sp>
        <p:nvSpPr>
          <p:cNvPr id="25" name="Line 8"/>
          <p:cNvSpPr>
            <a:spLocks noChangeShapeType="1"/>
          </p:cNvSpPr>
          <p:nvPr/>
        </p:nvSpPr>
        <p:spPr bwMode="auto">
          <a:xfrm>
            <a:off x="169525" y="642938"/>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266700" y="1600200"/>
            <a:ext cx="4348163" cy="378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spAutoFit/>
          </a:bodyPr>
          <a:lstStyle/>
          <a:p>
            <a:pPr algn="l" defTabSz="458756"/>
            <a:r>
              <a:rPr lang="en-US" sz="2000" dirty="0" smtClean="0"/>
              <a:t>What </a:t>
            </a:r>
            <a:r>
              <a:rPr lang="en-US" sz="2000" dirty="0"/>
              <a:t>constitutes the large amounts of non-functional DNA in very large genomes?</a:t>
            </a:r>
          </a:p>
          <a:p>
            <a:pPr algn="l" defTabSz="458756"/>
            <a:endParaRPr lang="en-US" sz="2000" dirty="0"/>
          </a:p>
          <a:p>
            <a:pPr algn="l" defTabSz="458756"/>
            <a:r>
              <a:rPr lang="en-US" sz="2000" dirty="0"/>
              <a:t>What processes cause genomes to become larger or smaller?</a:t>
            </a:r>
          </a:p>
          <a:p>
            <a:pPr algn="l" defTabSz="458756"/>
            <a:endParaRPr lang="en-US" sz="2000" dirty="0"/>
          </a:p>
          <a:p>
            <a:pPr algn="l" defTabSz="458756"/>
            <a:r>
              <a:rPr lang="en-US" sz="2000" dirty="0"/>
              <a:t>Is genome size determined primarily by selection for the optimum size or, alternatively, by equilibrating to the mutational biases, with some causing DNA gain and others DNA loss?</a:t>
            </a:r>
            <a:endParaRPr lang="en-US" sz="2000" b="1" dirty="0"/>
          </a:p>
        </p:txBody>
      </p:sp>
      <p:grpSp>
        <p:nvGrpSpPr>
          <p:cNvPr id="20483" name="Group 11"/>
          <p:cNvGrpSpPr>
            <a:grpSpLocks/>
          </p:cNvGrpSpPr>
          <p:nvPr/>
        </p:nvGrpSpPr>
        <p:grpSpPr bwMode="auto">
          <a:xfrm>
            <a:off x="4838700" y="831729"/>
            <a:ext cx="4880625" cy="5797671"/>
            <a:chOff x="3588" y="636"/>
            <a:chExt cx="2786" cy="3309"/>
          </a:xfrm>
        </p:grpSpPr>
        <p:pic>
          <p:nvPicPr>
            <p:cNvPr id="20484" name="Picture 9" descr="temp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8" y="636"/>
              <a:ext cx="2786" cy="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10"/>
            <p:cNvSpPr>
              <a:spLocks noChangeArrowheads="1"/>
            </p:cNvSpPr>
            <p:nvPr/>
          </p:nvSpPr>
          <p:spPr bwMode="auto">
            <a:xfrm>
              <a:off x="3682" y="721"/>
              <a:ext cx="934" cy="486"/>
            </a:xfrm>
            <a:prstGeom prst="rect">
              <a:avLst/>
            </a:prstGeom>
            <a:solidFill>
              <a:srgbClr val="CBCD98"/>
            </a:solidFill>
            <a:ln w="9525">
              <a:solidFill>
                <a:srgbClr val="CBCD98"/>
              </a:solidFill>
              <a:miter lim="800000"/>
              <a:headEnd/>
              <a:tailEnd/>
            </a:ln>
          </p:spPr>
          <p:txBody>
            <a:bodyPr wrap="none" anchor="ctr"/>
            <a:lstStyle/>
            <a:p>
              <a:endParaRPr lang="en-US"/>
            </a:p>
          </p:txBody>
        </p:sp>
      </p:grpSp>
      <p:sp>
        <p:nvSpPr>
          <p:cNvPr id="6" name="Rectangle 2"/>
          <p:cNvSpPr>
            <a:spLocks/>
          </p:cNvSpPr>
          <p:nvPr/>
        </p:nvSpPr>
        <p:spPr bwMode="auto">
          <a:xfrm>
            <a:off x="231056" y="243959"/>
            <a:ext cx="61251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smtClean="0">
                <a:solidFill>
                  <a:schemeClr val="tx1"/>
                </a:solidFill>
                <a:latin typeface="Arial"/>
                <a:ea typeface="ＭＳ Ｐゴシック" charset="0"/>
                <a:cs typeface="Arial"/>
              </a:rPr>
              <a:t>Understanding the Evolution of Genome Size</a:t>
            </a:r>
            <a:endParaRPr lang="en-US" sz="2400" dirty="0">
              <a:solidFill>
                <a:schemeClr val="tx1"/>
              </a:solidFill>
              <a:latin typeface="Arial"/>
              <a:ea typeface="ＭＳ Ｐゴシック" charset="0"/>
              <a:cs typeface="Arial"/>
            </a:endParaRPr>
          </a:p>
        </p:txBody>
      </p:sp>
      <p:sp>
        <p:nvSpPr>
          <p:cNvPr id="7" name="Line 8"/>
          <p:cNvSpPr>
            <a:spLocks noChangeShapeType="1"/>
          </p:cNvSpPr>
          <p:nvPr/>
        </p:nvSpPr>
        <p:spPr bwMode="auto">
          <a:xfrm>
            <a:off x="169525" y="642938"/>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Tree>
    <p:extLst>
      <p:ext uri="{BB962C8B-B14F-4D97-AF65-F5344CB8AC3E}">
        <p14:creationId xmlns:p14="http://schemas.microsoft.com/office/powerpoint/2010/main" val="7847052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41986" name="Rectangle 71"/>
          <p:cNvSpPr>
            <a:spLocks noChangeArrowheads="1"/>
          </p:cNvSpPr>
          <p:nvPr/>
        </p:nvSpPr>
        <p:spPr bwMode="auto">
          <a:xfrm>
            <a:off x="211139" y="958850"/>
            <a:ext cx="8658225" cy="5602288"/>
          </a:xfrm>
          <a:prstGeom prst="rect">
            <a:avLst/>
          </a:prstGeom>
          <a:solidFill>
            <a:schemeClr val="bg1"/>
          </a:solidFill>
          <a:ln w="9525">
            <a:solidFill>
              <a:schemeClr val="tx1"/>
            </a:solidFill>
            <a:miter lim="800000"/>
            <a:headEnd/>
            <a:tailEnd/>
          </a:ln>
        </p:spPr>
        <p:txBody>
          <a:bodyPr wrap="none" lIns="91433" tIns="45717" rIns="91433" bIns="45717" anchor="ctr"/>
          <a:lstStyle/>
          <a:p>
            <a:endParaRPr lang="en-US"/>
          </a:p>
        </p:txBody>
      </p:sp>
      <p:pic>
        <p:nvPicPr>
          <p:cNvPr id="41987" name="Picture 6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388" y="1744663"/>
            <a:ext cx="8234362"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Rectangle 72"/>
          <p:cNvSpPr>
            <a:spLocks noChangeArrowheads="1"/>
          </p:cNvSpPr>
          <p:nvPr/>
        </p:nvSpPr>
        <p:spPr bwMode="auto">
          <a:xfrm>
            <a:off x="5670703" y="1203325"/>
            <a:ext cx="2009470" cy="58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7" rIns="91433" bIns="45717">
            <a:spAutoFit/>
          </a:bodyPr>
          <a:lstStyle/>
          <a:p>
            <a:r>
              <a:rPr lang="en-US">
                <a:latin typeface="Arial" charset="0"/>
              </a:rPr>
              <a:t>Inside cell</a:t>
            </a:r>
          </a:p>
        </p:txBody>
      </p:sp>
      <p:sp>
        <p:nvSpPr>
          <p:cNvPr id="41990" name="Rectangle 73"/>
          <p:cNvSpPr>
            <a:spLocks noChangeArrowheads="1"/>
          </p:cNvSpPr>
          <p:nvPr/>
        </p:nvSpPr>
        <p:spPr bwMode="auto">
          <a:xfrm>
            <a:off x="2855217" y="1203325"/>
            <a:ext cx="2328668" cy="58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7" rIns="91433" bIns="45717">
            <a:spAutoFit/>
          </a:bodyPr>
          <a:lstStyle/>
          <a:p>
            <a:r>
              <a:rPr lang="en-US">
                <a:latin typeface="Arial" charset="0"/>
              </a:rPr>
              <a:t>Outside cell</a:t>
            </a:r>
          </a:p>
        </p:txBody>
      </p:sp>
      <p:sp>
        <p:nvSpPr>
          <p:cNvPr id="41991" name="TextBox 1"/>
          <p:cNvSpPr txBox="1">
            <a:spLocks noChangeArrowheads="1"/>
          </p:cNvSpPr>
          <p:nvPr/>
        </p:nvSpPr>
        <p:spPr bwMode="auto">
          <a:xfrm>
            <a:off x="8872538" y="1719264"/>
            <a:ext cx="1279525" cy="10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spAutoFit/>
          </a:bodyPr>
          <a:lstStyle>
            <a:lvl1pPr>
              <a:defRPr sz="2800">
                <a:solidFill>
                  <a:schemeClr val="tx1"/>
                </a:solidFill>
                <a:latin typeface="Times" charset="0"/>
                <a:ea typeface="ＭＳ Ｐゴシック" charset="0"/>
                <a:cs typeface="ＭＳ Ｐゴシック" charset="0"/>
              </a:defRPr>
            </a:lvl1pPr>
            <a:lvl2pPr marL="742950" indent="-285750">
              <a:defRPr sz="2800">
                <a:solidFill>
                  <a:schemeClr val="tx1"/>
                </a:solidFill>
                <a:latin typeface="Times" charset="0"/>
                <a:ea typeface="ＭＳ Ｐゴシック" charset="0"/>
              </a:defRPr>
            </a:lvl2pPr>
            <a:lvl3pPr marL="1143000" indent="-228600">
              <a:defRPr sz="2800">
                <a:solidFill>
                  <a:schemeClr val="tx1"/>
                </a:solidFill>
                <a:latin typeface="Times" charset="0"/>
                <a:ea typeface="ＭＳ Ｐゴシック" charset="0"/>
              </a:defRPr>
            </a:lvl3pPr>
            <a:lvl4pPr marL="1600200" indent="-228600">
              <a:defRPr sz="2800">
                <a:solidFill>
                  <a:schemeClr val="tx1"/>
                </a:solidFill>
                <a:latin typeface="Times" charset="0"/>
                <a:ea typeface="ＭＳ Ｐゴシック" charset="0"/>
              </a:defRPr>
            </a:lvl4pPr>
            <a:lvl5pPr marL="2057400" indent="-22860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algn="l"/>
            <a:r>
              <a:rPr lang="en-US" sz="1600" b="1" dirty="0">
                <a:solidFill>
                  <a:srgbClr val="800000"/>
                </a:solidFill>
                <a:latin typeface="Arial" charset="0"/>
              </a:rPr>
              <a:t>Drosophila</a:t>
            </a:r>
          </a:p>
          <a:p>
            <a:pPr algn="l"/>
            <a:r>
              <a:rPr lang="en-US" sz="1600" b="1" dirty="0">
                <a:solidFill>
                  <a:srgbClr val="800000"/>
                </a:solidFill>
                <a:latin typeface="Arial" charset="0"/>
              </a:rPr>
              <a:t>Notch</a:t>
            </a:r>
          </a:p>
          <a:p>
            <a:pPr algn="l"/>
            <a:r>
              <a:rPr lang="en-US" sz="1600" b="1" dirty="0">
                <a:solidFill>
                  <a:srgbClr val="800000"/>
                </a:solidFill>
                <a:latin typeface="Arial" charset="0"/>
              </a:rPr>
              <a:t>receptor</a:t>
            </a:r>
          </a:p>
          <a:p>
            <a:pPr algn="l"/>
            <a:r>
              <a:rPr lang="en-US" sz="1600" b="1" dirty="0">
                <a:solidFill>
                  <a:srgbClr val="800000"/>
                </a:solidFill>
                <a:latin typeface="Arial" charset="0"/>
              </a:rPr>
              <a:t>protein</a:t>
            </a:r>
          </a:p>
        </p:txBody>
      </p:sp>
      <p:sp>
        <p:nvSpPr>
          <p:cNvPr id="41992" name="TextBox 2"/>
          <p:cNvSpPr txBox="1">
            <a:spLocks noChangeArrowheads="1"/>
          </p:cNvSpPr>
          <p:nvPr/>
        </p:nvSpPr>
        <p:spPr bwMode="auto">
          <a:xfrm>
            <a:off x="8881453" y="3548064"/>
            <a:ext cx="1028332" cy="10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800">
                <a:solidFill>
                  <a:schemeClr val="tx1"/>
                </a:solidFill>
                <a:latin typeface="Times" charset="0"/>
                <a:ea typeface="ＭＳ Ｐゴシック" charset="0"/>
                <a:cs typeface="ＭＳ Ｐゴシック" charset="0"/>
              </a:defRPr>
            </a:lvl1pPr>
            <a:lvl2pPr marL="742950" indent="-285750">
              <a:defRPr sz="2800">
                <a:solidFill>
                  <a:schemeClr val="tx1"/>
                </a:solidFill>
                <a:latin typeface="Times" charset="0"/>
                <a:ea typeface="ＭＳ Ｐゴシック" charset="0"/>
              </a:defRPr>
            </a:lvl2pPr>
            <a:lvl3pPr marL="1143000" indent="-228600">
              <a:defRPr sz="2800">
                <a:solidFill>
                  <a:schemeClr val="tx1"/>
                </a:solidFill>
                <a:latin typeface="Times" charset="0"/>
                <a:ea typeface="ＭＳ Ｐゴシック" charset="0"/>
              </a:defRPr>
            </a:lvl3pPr>
            <a:lvl4pPr marL="1600200" indent="-228600">
              <a:defRPr sz="2800">
                <a:solidFill>
                  <a:schemeClr val="tx1"/>
                </a:solidFill>
                <a:latin typeface="Times" charset="0"/>
                <a:ea typeface="ＭＳ Ｐゴシック" charset="0"/>
              </a:defRPr>
            </a:lvl4pPr>
            <a:lvl5pPr marL="2057400" indent="-22860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algn="l"/>
            <a:r>
              <a:rPr lang="en-US" sz="1600" b="1">
                <a:solidFill>
                  <a:srgbClr val="800000"/>
                </a:solidFill>
                <a:latin typeface="Arial" charset="0"/>
              </a:rPr>
              <a:t>4 human</a:t>
            </a:r>
          </a:p>
          <a:p>
            <a:pPr algn="l"/>
            <a:r>
              <a:rPr lang="en-US" sz="1600" b="1">
                <a:solidFill>
                  <a:srgbClr val="800000"/>
                </a:solidFill>
                <a:latin typeface="Arial" charset="0"/>
              </a:rPr>
              <a:t>Notch</a:t>
            </a:r>
          </a:p>
          <a:p>
            <a:pPr algn="l"/>
            <a:r>
              <a:rPr lang="en-US" sz="1600" b="1">
                <a:solidFill>
                  <a:srgbClr val="800000"/>
                </a:solidFill>
                <a:latin typeface="Arial" charset="0"/>
              </a:rPr>
              <a:t>receptor</a:t>
            </a:r>
          </a:p>
          <a:p>
            <a:pPr algn="l"/>
            <a:r>
              <a:rPr lang="en-US" sz="1600" b="1">
                <a:solidFill>
                  <a:srgbClr val="800000"/>
                </a:solidFill>
                <a:latin typeface="Arial" charset="0"/>
              </a:rPr>
              <a:t>proteins</a:t>
            </a:r>
          </a:p>
        </p:txBody>
      </p:sp>
      <p:sp>
        <p:nvSpPr>
          <p:cNvPr id="41993" name="Line 23"/>
          <p:cNvSpPr>
            <a:spLocks noChangeShapeType="1"/>
          </p:cNvSpPr>
          <p:nvPr/>
        </p:nvSpPr>
        <p:spPr bwMode="auto">
          <a:xfrm>
            <a:off x="8758237" y="3090864"/>
            <a:ext cx="0" cy="1946275"/>
          </a:xfrm>
          <a:prstGeom prst="line">
            <a:avLst/>
          </a:prstGeom>
          <a:noFill/>
          <a:ln w="50800">
            <a:solidFill>
              <a:srgbClr val="800000"/>
            </a:solidFill>
            <a:round/>
            <a:headEnd/>
            <a:tailEnd/>
          </a:ln>
          <a:extLst>
            <a:ext uri="{909E8E84-426E-40dd-AFC4-6F175D3DCCD1}">
              <a14:hiddenFill xmlns:a14="http://schemas.microsoft.com/office/drawing/2010/main">
                <a:noFill/>
              </a14:hiddenFill>
            </a:ext>
          </a:extLst>
        </p:spPr>
        <p:txBody>
          <a:bodyPr lIns="91433" tIns="45717" rIns="91433" bIns="45717"/>
          <a:lstStyle/>
          <a:p>
            <a:endParaRPr lang="en-US"/>
          </a:p>
        </p:txBody>
      </p:sp>
      <p:sp>
        <p:nvSpPr>
          <p:cNvPr id="41994" name="Line 4"/>
          <p:cNvSpPr>
            <a:spLocks noChangeShapeType="1"/>
          </p:cNvSpPr>
          <p:nvPr/>
        </p:nvSpPr>
        <p:spPr bwMode="auto">
          <a:xfrm>
            <a:off x="8496300" y="3111500"/>
            <a:ext cx="277812" cy="0"/>
          </a:xfrm>
          <a:prstGeom prst="line">
            <a:avLst/>
          </a:prstGeom>
          <a:noFill/>
          <a:ln w="50800">
            <a:solidFill>
              <a:srgbClr val="800000"/>
            </a:solidFill>
            <a:round/>
            <a:headEnd/>
            <a:tailEnd/>
          </a:ln>
          <a:extLst>
            <a:ext uri="{909E8E84-426E-40dd-AFC4-6F175D3DCCD1}">
              <a14:hiddenFill xmlns:a14="http://schemas.microsoft.com/office/drawing/2010/main">
                <a:noFill/>
              </a14:hiddenFill>
            </a:ext>
          </a:extLst>
        </p:spPr>
        <p:txBody>
          <a:bodyPr lIns="91433" tIns="45717" rIns="91433" bIns="45717"/>
          <a:lstStyle/>
          <a:p>
            <a:endParaRPr lang="en-US"/>
          </a:p>
        </p:txBody>
      </p:sp>
      <p:sp>
        <p:nvSpPr>
          <p:cNvPr id="41995" name="Line 4"/>
          <p:cNvSpPr>
            <a:spLocks noChangeShapeType="1"/>
          </p:cNvSpPr>
          <p:nvPr/>
        </p:nvSpPr>
        <p:spPr bwMode="auto">
          <a:xfrm>
            <a:off x="8499475" y="5008563"/>
            <a:ext cx="277812" cy="0"/>
          </a:xfrm>
          <a:prstGeom prst="line">
            <a:avLst/>
          </a:prstGeom>
          <a:noFill/>
          <a:ln w="50800">
            <a:solidFill>
              <a:srgbClr val="800000"/>
            </a:solidFill>
            <a:round/>
            <a:headEnd/>
            <a:tailEnd/>
          </a:ln>
          <a:extLst>
            <a:ext uri="{909E8E84-426E-40dd-AFC4-6F175D3DCCD1}">
              <a14:hiddenFill xmlns:a14="http://schemas.microsoft.com/office/drawing/2010/main">
                <a:noFill/>
              </a14:hiddenFill>
            </a:ext>
          </a:extLst>
        </p:spPr>
        <p:txBody>
          <a:bodyPr lIns="91433" tIns="45717" rIns="91433" bIns="45717"/>
          <a:lstStyle/>
          <a:p>
            <a:endParaRPr lang="en-US"/>
          </a:p>
        </p:txBody>
      </p:sp>
      <p:sp>
        <p:nvSpPr>
          <p:cNvPr id="41996" name="Line 23"/>
          <p:cNvSpPr>
            <a:spLocks noChangeShapeType="1"/>
          </p:cNvSpPr>
          <p:nvPr/>
        </p:nvSpPr>
        <p:spPr bwMode="auto">
          <a:xfrm>
            <a:off x="8758237" y="1955800"/>
            <a:ext cx="0" cy="736600"/>
          </a:xfrm>
          <a:prstGeom prst="line">
            <a:avLst/>
          </a:prstGeom>
          <a:noFill/>
          <a:ln w="50800">
            <a:solidFill>
              <a:srgbClr val="800000"/>
            </a:solidFill>
            <a:round/>
            <a:headEnd/>
            <a:tailEnd/>
          </a:ln>
          <a:extLst>
            <a:ext uri="{909E8E84-426E-40dd-AFC4-6F175D3DCCD1}">
              <a14:hiddenFill xmlns:a14="http://schemas.microsoft.com/office/drawing/2010/main">
                <a:noFill/>
              </a14:hiddenFill>
            </a:ext>
          </a:extLst>
        </p:spPr>
        <p:txBody>
          <a:bodyPr lIns="91433" tIns="45717" rIns="91433" bIns="45717"/>
          <a:lstStyle/>
          <a:p>
            <a:endParaRPr lang="en-US"/>
          </a:p>
        </p:txBody>
      </p:sp>
      <p:sp>
        <p:nvSpPr>
          <p:cNvPr id="41997" name="Line 4"/>
          <p:cNvSpPr>
            <a:spLocks noChangeShapeType="1"/>
          </p:cNvSpPr>
          <p:nvPr/>
        </p:nvSpPr>
        <p:spPr bwMode="auto">
          <a:xfrm>
            <a:off x="8504238" y="1976438"/>
            <a:ext cx="277813" cy="0"/>
          </a:xfrm>
          <a:prstGeom prst="line">
            <a:avLst/>
          </a:prstGeom>
          <a:noFill/>
          <a:ln w="50800">
            <a:solidFill>
              <a:srgbClr val="800000"/>
            </a:solidFill>
            <a:round/>
            <a:headEnd/>
            <a:tailEnd/>
          </a:ln>
          <a:extLst>
            <a:ext uri="{909E8E84-426E-40dd-AFC4-6F175D3DCCD1}">
              <a14:hiddenFill xmlns:a14="http://schemas.microsoft.com/office/drawing/2010/main">
                <a:noFill/>
              </a14:hiddenFill>
            </a:ext>
          </a:extLst>
        </p:spPr>
        <p:txBody>
          <a:bodyPr lIns="91433" tIns="45717" rIns="91433" bIns="45717"/>
          <a:lstStyle/>
          <a:p>
            <a:endParaRPr lang="en-US"/>
          </a:p>
        </p:txBody>
      </p:sp>
      <p:sp>
        <p:nvSpPr>
          <p:cNvPr id="41998" name="Line 4"/>
          <p:cNvSpPr>
            <a:spLocks noChangeShapeType="1"/>
          </p:cNvSpPr>
          <p:nvPr/>
        </p:nvSpPr>
        <p:spPr bwMode="auto">
          <a:xfrm>
            <a:off x="8499475" y="2662238"/>
            <a:ext cx="277812" cy="0"/>
          </a:xfrm>
          <a:prstGeom prst="line">
            <a:avLst/>
          </a:prstGeom>
          <a:noFill/>
          <a:ln w="50800">
            <a:solidFill>
              <a:srgbClr val="800000"/>
            </a:solidFill>
            <a:round/>
            <a:headEnd/>
            <a:tailEnd/>
          </a:ln>
          <a:extLst>
            <a:ext uri="{909E8E84-426E-40dd-AFC4-6F175D3DCCD1}">
              <a14:hiddenFill xmlns:a14="http://schemas.microsoft.com/office/drawing/2010/main">
                <a:noFill/>
              </a14:hiddenFill>
            </a:ext>
          </a:extLst>
        </p:spPr>
        <p:txBody>
          <a:bodyPr lIns="91433" tIns="45717" rIns="91433" bIns="45717"/>
          <a:lstStyle/>
          <a:p>
            <a:endParaRPr lang="en-US"/>
          </a:p>
        </p:txBody>
      </p:sp>
      <p:sp>
        <p:nvSpPr>
          <p:cNvPr id="15" name="Rectangle 2"/>
          <p:cNvSpPr>
            <a:spLocks/>
          </p:cNvSpPr>
          <p:nvPr/>
        </p:nvSpPr>
        <p:spPr bwMode="auto">
          <a:xfrm>
            <a:off x="231056" y="243959"/>
            <a:ext cx="533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smtClean="0">
                <a:solidFill>
                  <a:schemeClr val="tx1"/>
                </a:solidFill>
                <a:latin typeface="Arial"/>
                <a:ea typeface="ＭＳ Ｐゴシック" charset="0"/>
                <a:cs typeface="Arial"/>
              </a:rPr>
              <a:t>Understanding the Role of Duplications</a:t>
            </a:r>
            <a:endParaRPr lang="en-US" sz="2400" dirty="0">
              <a:solidFill>
                <a:schemeClr val="tx1"/>
              </a:solidFill>
              <a:latin typeface="Arial"/>
              <a:ea typeface="ＭＳ Ｐゴシック" charset="0"/>
              <a:cs typeface="Arial"/>
            </a:endParaRPr>
          </a:p>
        </p:txBody>
      </p:sp>
      <p:sp>
        <p:nvSpPr>
          <p:cNvPr id="16" name="Line 8"/>
          <p:cNvSpPr>
            <a:spLocks noChangeShapeType="1"/>
          </p:cNvSpPr>
          <p:nvPr/>
        </p:nvSpPr>
        <p:spPr bwMode="auto">
          <a:xfrm>
            <a:off x="169525" y="642938"/>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Tree>
    <p:extLst>
      <p:ext uri="{BB962C8B-B14F-4D97-AF65-F5344CB8AC3E}">
        <p14:creationId xmlns:p14="http://schemas.microsoft.com/office/powerpoint/2010/main" val="604933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pic>
        <p:nvPicPr>
          <p:cNvPr id="3" name="Picture 2" descr="1.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5719"/>
            <a:ext cx="10287000" cy="6771021"/>
          </a:xfrm>
          <a:prstGeom prst="rect">
            <a:avLst/>
          </a:prstGeom>
        </p:spPr>
      </p:pic>
    </p:spTree>
    <p:extLst>
      <p:ext uri="{BB962C8B-B14F-4D97-AF65-F5344CB8AC3E}">
        <p14:creationId xmlns:p14="http://schemas.microsoft.com/office/powerpoint/2010/main" val="844578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25414" y="1242999"/>
            <a:ext cx="96456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pPr marL="342876" indent="-342876" algn="l">
              <a:spcAft>
                <a:spcPct val="80000"/>
              </a:spcAft>
            </a:pPr>
            <a:r>
              <a:rPr lang="en-US" sz="2000" dirty="0" err="1">
                <a:latin typeface="Helvetica" charset="0"/>
              </a:rPr>
              <a:t>Multigene</a:t>
            </a:r>
            <a:r>
              <a:rPr lang="en-US" sz="2000" dirty="0">
                <a:latin typeface="Helvetica" charset="0"/>
              </a:rPr>
              <a:t> families have sequence similarity because they derive from a common ancestral gene.</a:t>
            </a:r>
          </a:p>
          <a:p>
            <a:pPr marL="342876" indent="-342876" algn="l">
              <a:spcAft>
                <a:spcPct val="80000"/>
              </a:spcAft>
            </a:pPr>
            <a:r>
              <a:rPr lang="en-US" sz="2000" dirty="0">
                <a:latin typeface="Helvetica" charset="0"/>
              </a:rPr>
              <a:t>The Beta globin gene </a:t>
            </a:r>
            <a:r>
              <a:rPr lang="en-US" sz="2000" dirty="0" smtClean="0">
                <a:latin typeface="Helvetica" charset="0"/>
              </a:rPr>
              <a:t>family </a:t>
            </a:r>
            <a:r>
              <a:rPr lang="en-US" sz="2000" dirty="0">
                <a:latin typeface="Helvetica" charset="0"/>
              </a:rPr>
              <a:t>in primates contains genes that are differentially expressed, with highest O</a:t>
            </a:r>
            <a:r>
              <a:rPr lang="en-US" sz="2000" baseline="-25000" dirty="0">
                <a:latin typeface="Helvetica" charset="0"/>
              </a:rPr>
              <a:t>2</a:t>
            </a:r>
            <a:r>
              <a:rPr lang="en-US" sz="2000" dirty="0">
                <a:latin typeface="Helvetica" charset="0"/>
              </a:rPr>
              <a:t> binding in embryonic (Epsilon), then fetal (Gamma), then adult (Beta and Delta) stages.</a:t>
            </a:r>
          </a:p>
        </p:txBody>
      </p:sp>
      <p:pic>
        <p:nvPicPr>
          <p:cNvPr id="44035" name="Picture 3" descr="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 y="5394986"/>
            <a:ext cx="9271000" cy="381000"/>
          </a:xfrm>
          <a:prstGeom prst="rect">
            <a:avLst/>
          </a:prstGeom>
          <a:solidFill>
            <a:srgbClr val="CCCC99"/>
          </a:solidFill>
          <a:ln>
            <a:solidFill>
              <a:srgbClr val="CCCC99"/>
            </a:solidFill>
          </a:ln>
          <a:extLst/>
        </p:spPr>
      </p:pic>
      <p:sp>
        <p:nvSpPr>
          <p:cNvPr id="44036" name="TextBox 1"/>
          <p:cNvSpPr txBox="1">
            <a:spLocks noChangeArrowheads="1"/>
          </p:cNvSpPr>
          <p:nvPr/>
        </p:nvSpPr>
        <p:spPr bwMode="auto">
          <a:xfrm>
            <a:off x="2260601" y="3617899"/>
            <a:ext cx="5783263" cy="954101"/>
          </a:xfrm>
          <a:prstGeom prst="rect">
            <a:avLst/>
          </a:prstGeom>
          <a:solidFill>
            <a:srgbClr val="CCCC99"/>
          </a:solidFill>
          <a:ln>
            <a:noFill/>
          </a:ln>
          <a:extLst/>
        </p:spPr>
        <p:txBody>
          <a:bodyPr lIns="91433" tIns="45717" rIns="91433" bIns="45717">
            <a:spAutoFit/>
          </a:bodyPr>
          <a:lstStyle>
            <a:lvl1pPr>
              <a:defRPr sz="2800">
                <a:solidFill>
                  <a:schemeClr val="tx1"/>
                </a:solidFill>
                <a:latin typeface="Times" charset="0"/>
                <a:ea typeface="ＭＳ Ｐゴシック" charset="0"/>
                <a:cs typeface="ＭＳ Ｐゴシック" charset="0"/>
              </a:defRPr>
            </a:lvl1pPr>
            <a:lvl2pPr marL="742950" indent="-285750">
              <a:defRPr sz="2800">
                <a:solidFill>
                  <a:schemeClr val="tx1"/>
                </a:solidFill>
                <a:latin typeface="Times" charset="0"/>
                <a:ea typeface="ＭＳ Ｐゴシック" charset="0"/>
              </a:defRPr>
            </a:lvl2pPr>
            <a:lvl3pPr marL="1143000" indent="-228600">
              <a:defRPr sz="2800">
                <a:solidFill>
                  <a:schemeClr val="tx1"/>
                </a:solidFill>
                <a:latin typeface="Times" charset="0"/>
                <a:ea typeface="ＭＳ Ｐゴシック" charset="0"/>
              </a:defRPr>
            </a:lvl3pPr>
            <a:lvl4pPr marL="1600200" indent="-228600">
              <a:defRPr sz="2800">
                <a:solidFill>
                  <a:schemeClr val="tx1"/>
                </a:solidFill>
                <a:latin typeface="Times" charset="0"/>
                <a:ea typeface="ＭＳ Ｐゴシック" charset="0"/>
              </a:defRPr>
            </a:lvl4pPr>
            <a:lvl5pPr marL="2057400" indent="-22860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algn="ctr"/>
            <a:r>
              <a:rPr lang="en-US">
                <a:latin typeface="Arial" charset="0"/>
                <a:cs typeface="Arial" charset="0"/>
              </a:rPr>
              <a:t>Beta globin gene cluster</a:t>
            </a:r>
          </a:p>
          <a:p>
            <a:pPr algn="ctr"/>
            <a:r>
              <a:rPr lang="en-US">
                <a:latin typeface="Arial" charset="0"/>
                <a:cs typeface="Arial" charset="0"/>
              </a:rPr>
              <a:t>Human chromosome 11</a:t>
            </a:r>
          </a:p>
        </p:txBody>
      </p:sp>
      <p:sp>
        <p:nvSpPr>
          <p:cNvPr id="44037" name="TextBox 2"/>
          <p:cNvSpPr txBox="1">
            <a:spLocks noChangeArrowheads="1"/>
          </p:cNvSpPr>
          <p:nvPr/>
        </p:nvSpPr>
        <p:spPr bwMode="auto">
          <a:xfrm>
            <a:off x="647904" y="5877586"/>
            <a:ext cx="8705439" cy="52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800">
                <a:solidFill>
                  <a:schemeClr val="tx1"/>
                </a:solidFill>
                <a:latin typeface="Times" charset="0"/>
                <a:ea typeface="ＭＳ Ｐゴシック" charset="0"/>
                <a:cs typeface="ＭＳ Ｐゴシック" charset="0"/>
              </a:defRPr>
            </a:lvl1pPr>
            <a:lvl2pPr marL="742950" indent="-285750">
              <a:defRPr sz="2800">
                <a:solidFill>
                  <a:schemeClr val="tx1"/>
                </a:solidFill>
                <a:latin typeface="Times" charset="0"/>
                <a:ea typeface="ＭＳ Ｐゴシック" charset="0"/>
              </a:defRPr>
            </a:lvl2pPr>
            <a:lvl3pPr marL="1143000" indent="-228600">
              <a:defRPr sz="2800">
                <a:solidFill>
                  <a:schemeClr val="tx1"/>
                </a:solidFill>
                <a:latin typeface="Times" charset="0"/>
                <a:ea typeface="ＭＳ Ｐゴシック" charset="0"/>
              </a:defRPr>
            </a:lvl3pPr>
            <a:lvl4pPr marL="1600200" indent="-228600">
              <a:defRPr sz="2800">
                <a:solidFill>
                  <a:schemeClr val="tx1"/>
                </a:solidFill>
                <a:latin typeface="Times" charset="0"/>
                <a:ea typeface="ＭＳ Ｐゴシック" charset="0"/>
              </a:defRPr>
            </a:lvl4pPr>
            <a:lvl5pPr marL="2057400" indent="-22860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r>
              <a:rPr lang="en-US">
                <a:latin typeface="Helvetica" charset="0"/>
              </a:rPr>
              <a:t>Epsilon           Gamma                      Delta            Beta</a:t>
            </a:r>
          </a:p>
        </p:txBody>
      </p:sp>
      <p:sp>
        <p:nvSpPr>
          <p:cNvPr id="44038" name="TextBox 3"/>
          <p:cNvSpPr txBox="1">
            <a:spLocks noChangeArrowheads="1"/>
          </p:cNvSpPr>
          <p:nvPr/>
        </p:nvSpPr>
        <p:spPr bwMode="auto">
          <a:xfrm>
            <a:off x="2781291" y="4945724"/>
            <a:ext cx="1781193" cy="52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800">
                <a:solidFill>
                  <a:schemeClr val="tx1"/>
                </a:solidFill>
                <a:latin typeface="Times" charset="0"/>
                <a:ea typeface="ＭＳ Ｐゴシック" charset="0"/>
                <a:cs typeface="ＭＳ Ｐゴシック" charset="0"/>
              </a:defRPr>
            </a:lvl1pPr>
            <a:lvl2pPr marL="742950" indent="-285750">
              <a:defRPr sz="2800">
                <a:solidFill>
                  <a:schemeClr val="tx1"/>
                </a:solidFill>
                <a:latin typeface="Times" charset="0"/>
                <a:ea typeface="ＭＳ Ｐゴシック" charset="0"/>
              </a:defRPr>
            </a:lvl2pPr>
            <a:lvl3pPr marL="1143000" indent="-228600">
              <a:defRPr sz="2800">
                <a:solidFill>
                  <a:schemeClr val="tx1"/>
                </a:solidFill>
                <a:latin typeface="Times" charset="0"/>
                <a:ea typeface="ＭＳ Ｐゴシック" charset="0"/>
              </a:defRPr>
            </a:lvl3pPr>
            <a:lvl4pPr marL="1600200" indent="-228600">
              <a:defRPr sz="2800">
                <a:solidFill>
                  <a:schemeClr val="tx1"/>
                </a:solidFill>
                <a:latin typeface="Times" charset="0"/>
                <a:ea typeface="ＭＳ Ｐゴシック" charset="0"/>
              </a:defRPr>
            </a:lvl4pPr>
            <a:lvl5pPr marL="2057400" indent="-22860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r>
              <a:rPr lang="en-US">
                <a:latin typeface="Helvetica" charset="0"/>
              </a:rPr>
              <a:t> G          A</a:t>
            </a:r>
            <a:endParaRPr lang="en-US"/>
          </a:p>
        </p:txBody>
      </p:sp>
      <p:sp>
        <p:nvSpPr>
          <p:cNvPr id="10" name="Rectangle 2"/>
          <p:cNvSpPr>
            <a:spLocks/>
          </p:cNvSpPr>
          <p:nvPr/>
        </p:nvSpPr>
        <p:spPr bwMode="auto">
          <a:xfrm>
            <a:off x="231056" y="243959"/>
            <a:ext cx="533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smtClean="0">
                <a:solidFill>
                  <a:schemeClr val="tx1"/>
                </a:solidFill>
                <a:latin typeface="Arial"/>
                <a:ea typeface="ＭＳ Ｐゴシック" charset="0"/>
                <a:cs typeface="Arial"/>
              </a:rPr>
              <a:t>Understanding the Role of Duplications</a:t>
            </a:r>
            <a:endParaRPr lang="en-US" sz="2400" dirty="0">
              <a:solidFill>
                <a:schemeClr val="tx1"/>
              </a:solidFill>
              <a:latin typeface="Arial"/>
              <a:ea typeface="ＭＳ Ｐゴシック" charset="0"/>
              <a:cs typeface="Arial"/>
            </a:endParaRPr>
          </a:p>
        </p:txBody>
      </p:sp>
      <p:sp>
        <p:nvSpPr>
          <p:cNvPr id="11" name="Line 8"/>
          <p:cNvSpPr>
            <a:spLocks noChangeShapeType="1"/>
          </p:cNvSpPr>
          <p:nvPr/>
        </p:nvSpPr>
        <p:spPr bwMode="auto">
          <a:xfrm>
            <a:off x="169525" y="642938"/>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Tree>
    <p:extLst>
      <p:ext uri="{BB962C8B-B14F-4D97-AF65-F5344CB8AC3E}">
        <p14:creationId xmlns:p14="http://schemas.microsoft.com/office/powerpoint/2010/main" val="1321716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361950" y="884237"/>
            <a:ext cx="93408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pPr eaLnBrk="1" hangingPunct="1">
              <a:spcAft>
                <a:spcPct val="80000"/>
              </a:spcAft>
            </a:pPr>
            <a:r>
              <a:rPr lang="en-US" sz="1800" dirty="0">
                <a:latin typeface="Arial" charset="0"/>
              </a:rPr>
              <a:t>Some </a:t>
            </a:r>
            <a:r>
              <a:rPr lang="en-US" sz="1800" dirty="0" err="1">
                <a:latin typeface="Arial" charset="0"/>
              </a:rPr>
              <a:t>multigene</a:t>
            </a:r>
            <a:r>
              <a:rPr lang="en-US" sz="1800" dirty="0">
                <a:latin typeface="Arial" charset="0"/>
              </a:rPr>
              <a:t> families are stable over long periods of time (e.g. </a:t>
            </a:r>
            <a:r>
              <a:rPr lang="en-US" sz="1800" dirty="0" err="1">
                <a:latin typeface="Arial" charset="0"/>
              </a:rPr>
              <a:t>Hemoglobins</a:t>
            </a:r>
            <a:r>
              <a:rPr lang="en-US" sz="1800" dirty="0">
                <a:latin typeface="Arial" charset="0"/>
              </a:rPr>
              <a:t>, rRNAs)</a:t>
            </a:r>
          </a:p>
        </p:txBody>
      </p:sp>
      <p:sp>
        <p:nvSpPr>
          <p:cNvPr id="46083" name="Rectangle 10"/>
          <p:cNvSpPr>
            <a:spLocks noChangeArrowheads="1"/>
          </p:cNvSpPr>
          <p:nvPr/>
        </p:nvSpPr>
        <p:spPr bwMode="auto">
          <a:xfrm>
            <a:off x="6851650" y="1824037"/>
            <a:ext cx="27368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pPr algn="l" eaLnBrk="1" hangingPunct="1">
              <a:spcAft>
                <a:spcPct val="80000"/>
              </a:spcAft>
            </a:pPr>
            <a:r>
              <a:rPr lang="en-US" sz="1800" dirty="0">
                <a:latin typeface="Arial" charset="0"/>
              </a:rPr>
              <a:t>Human beta hemoglobin</a:t>
            </a:r>
          </a:p>
        </p:txBody>
      </p:sp>
      <p:sp>
        <p:nvSpPr>
          <p:cNvPr id="46084" name="Rectangle 11"/>
          <p:cNvSpPr>
            <a:spLocks noChangeArrowheads="1"/>
          </p:cNvSpPr>
          <p:nvPr/>
        </p:nvSpPr>
        <p:spPr bwMode="auto">
          <a:xfrm>
            <a:off x="6851650" y="2306637"/>
            <a:ext cx="27368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pPr algn="l" eaLnBrk="1" hangingPunct="1">
              <a:spcAft>
                <a:spcPct val="80000"/>
              </a:spcAft>
            </a:pPr>
            <a:r>
              <a:rPr lang="en-US" sz="1800">
                <a:latin typeface="Arial" charset="0"/>
              </a:rPr>
              <a:t>Orang beta hemoglobin</a:t>
            </a:r>
          </a:p>
        </p:txBody>
      </p:sp>
      <p:sp>
        <p:nvSpPr>
          <p:cNvPr id="46085" name="Rectangle 12"/>
          <p:cNvSpPr>
            <a:spLocks noChangeArrowheads="1"/>
          </p:cNvSpPr>
          <p:nvPr/>
        </p:nvSpPr>
        <p:spPr bwMode="auto">
          <a:xfrm>
            <a:off x="6851650" y="2790825"/>
            <a:ext cx="27368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pPr algn="l" eaLnBrk="1" hangingPunct="1">
              <a:spcAft>
                <a:spcPct val="80000"/>
              </a:spcAft>
            </a:pPr>
            <a:r>
              <a:rPr lang="en-US" sz="1800">
                <a:latin typeface="Arial" charset="0"/>
              </a:rPr>
              <a:t>Baboon beta hemoglobin</a:t>
            </a:r>
          </a:p>
        </p:txBody>
      </p:sp>
      <p:sp>
        <p:nvSpPr>
          <p:cNvPr id="46086" name="Rectangle 13"/>
          <p:cNvSpPr>
            <a:spLocks noChangeArrowheads="1"/>
          </p:cNvSpPr>
          <p:nvPr/>
        </p:nvSpPr>
        <p:spPr bwMode="auto">
          <a:xfrm>
            <a:off x="6851650" y="3273425"/>
            <a:ext cx="27368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pPr algn="l" eaLnBrk="1" hangingPunct="1">
              <a:spcAft>
                <a:spcPct val="80000"/>
              </a:spcAft>
            </a:pPr>
            <a:r>
              <a:rPr lang="en-US" sz="1800">
                <a:latin typeface="Arial" charset="0"/>
              </a:rPr>
              <a:t>Human delta hemoglobin</a:t>
            </a:r>
          </a:p>
        </p:txBody>
      </p:sp>
      <p:sp>
        <p:nvSpPr>
          <p:cNvPr id="46087" name="Rectangle 14"/>
          <p:cNvSpPr>
            <a:spLocks noChangeArrowheads="1"/>
          </p:cNvSpPr>
          <p:nvPr/>
        </p:nvSpPr>
        <p:spPr bwMode="auto">
          <a:xfrm>
            <a:off x="6851650" y="3757612"/>
            <a:ext cx="30289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pPr algn="l" eaLnBrk="1" hangingPunct="1">
              <a:spcAft>
                <a:spcPct val="80000"/>
              </a:spcAft>
            </a:pPr>
            <a:r>
              <a:rPr lang="en-US" sz="1800">
                <a:latin typeface="Arial" charset="0"/>
              </a:rPr>
              <a:t>Orang delta hemoglobin</a:t>
            </a:r>
          </a:p>
        </p:txBody>
      </p:sp>
      <p:sp>
        <p:nvSpPr>
          <p:cNvPr id="46088" name="Rectangle 15"/>
          <p:cNvSpPr>
            <a:spLocks noChangeArrowheads="1"/>
          </p:cNvSpPr>
          <p:nvPr/>
        </p:nvSpPr>
        <p:spPr bwMode="auto">
          <a:xfrm>
            <a:off x="6851651" y="4241800"/>
            <a:ext cx="29241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pPr algn="l" eaLnBrk="1" hangingPunct="1">
              <a:spcAft>
                <a:spcPct val="80000"/>
              </a:spcAft>
            </a:pPr>
            <a:r>
              <a:rPr lang="en-US" sz="1800">
                <a:latin typeface="Arial" charset="0"/>
              </a:rPr>
              <a:t>Baboon delta hemoglobin</a:t>
            </a:r>
          </a:p>
        </p:txBody>
      </p:sp>
      <p:sp>
        <p:nvSpPr>
          <p:cNvPr id="46089" name="Line 16"/>
          <p:cNvSpPr>
            <a:spLocks noChangeShapeType="1"/>
          </p:cNvSpPr>
          <p:nvPr/>
        </p:nvSpPr>
        <p:spPr bwMode="auto">
          <a:xfrm>
            <a:off x="5618163" y="2019300"/>
            <a:ext cx="1168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3" tIns="45717" rIns="91433" bIns="45717" anchor="ctr"/>
          <a:lstStyle/>
          <a:p>
            <a:endParaRPr lang="en-US"/>
          </a:p>
        </p:txBody>
      </p:sp>
      <p:sp>
        <p:nvSpPr>
          <p:cNvPr id="46090" name="Line 17"/>
          <p:cNvSpPr>
            <a:spLocks noChangeShapeType="1"/>
          </p:cNvSpPr>
          <p:nvPr/>
        </p:nvSpPr>
        <p:spPr bwMode="auto">
          <a:xfrm>
            <a:off x="5618163" y="2501900"/>
            <a:ext cx="1168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3" tIns="45717" rIns="91433" bIns="45717" anchor="ctr"/>
          <a:lstStyle/>
          <a:p>
            <a:endParaRPr lang="en-US"/>
          </a:p>
        </p:txBody>
      </p:sp>
      <p:sp>
        <p:nvSpPr>
          <p:cNvPr id="46091" name="Line 18"/>
          <p:cNvSpPr>
            <a:spLocks noChangeShapeType="1"/>
          </p:cNvSpPr>
          <p:nvPr/>
        </p:nvSpPr>
        <p:spPr bwMode="auto">
          <a:xfrm>
            <a:off x="4475163" y="2984500"/>
            <a:ext cx="2311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3" tIns="45717" rIns="91433" bIns="45717" anchor="ctr"/>
          <a:lstStyle/>
          <a:p>
            <a:endParaRPr lang="en-US"/>
          </a:p>
        </p:txBody>
      </p:sp>
      <p:sp>
        <p:nvSpPr>
          <p:cNvPr id="46092" name="Line 19"/>
          <p:cNvSpPr>
            <a:spLocks noChangeShapeType="1"/>
          </p:cNvSpPr>
          <p:nvPr/>
        </p:nvSpPr>
        <p:spPr bwMode="auto">
          <a:xfrm>
            <a:off x="5618163" y="3467100"/>
            <a:ext cx="1168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3" tIns="45717" rIns="91433" bIns="45717" anchor="ctr"/>
          <a:lstStyle/>
          <a:p>
            <a:endParaRPr lang="en-US"/>
          </a:p>
        </p:txBody>
      </p:sp>
      <p:sp>
        <p:nvSpPr>
          <p:cNvPr id="46093" name="Line 20"/>
          <p:cNvSpPr>
            <a:spLocks noChangeShapeType="1"/>
          </p:cNvSpPr>
          <p:nvPr/>
        </p:nvSpPr>
        <p:spPr bwMode="auto">
          <a:xfrm>
            <a:off x="5618163" y="3949700"/>
            <a:ext cx="1168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3" tIns="45717" rIns="91433" bIns="45717" anchor="ctr"/>
          <a:lstStyle/>
          <a:p>
            <a:endParaRPr lang="en-US"/>
          </a:p>
        </p:txBody>
      </p:sp>
      <p:sp>
        <p:nvSpPr>
          <p:cNvPr id="46094" name="Line 21"/>
          <p:cNvSpPr>
            <a:spLocks noChangeShapeType="1"/>
          </p:cNvSpPr>
          <p:nvPr/>
        </p:nvSpPr>
        <p:spPr bwMode="auto">
          <a:xfrm>
            <a:off x="4468813" y="4432300"/>
            <a:ext cx="23177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3" tIns="45717" rIns="91433" bIns="45717" anchor="ctr"/>
          <a:lstStyle/>
          <a:p>
            <a:endParaRPr lang="en-US"/>
          </a:p>
        </p:txBody>
      </p:sp>
      <p:sp>
        <p:nvSpPr>
          <p:cNvPr id="46095" name="Line 22"/>
          <p:cNvSpPr>
            <a:spLocks noChangeShapeType="1"/>
          </p:cNvSpPr>
          <p:nvPr/>
        </p:nvSpPr>
        <p:spPr bwMode="auto">
          <a:xfrm rot="5400000">
            <a:off x="5389563" y="2273300"/>
            <a:ext cx="508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3" tIns="45717" rIns="91433" bIns="45717" anchor="ctr"/>
          <a:lstStyle/>
          <a:p>
            <a:endParaRPr lang="en-US"/>
          </a:p>
        </p:txBody>
      </p:sp>
      <p:sp>
        <p:nvSpPr>
          <p:cNvPr id="46096" name="Line 23"/>
          <p:cNvSpPr>
            <a:spLocks noChangeShapeType="1"/>
          </p:cNvSpPr>
          <p:nvPr/>
        </p:nvSpPr>
        <p:spPr bwMode="auto">
          <a:xfrm rot="5400000">
            <a:off x="5389563" y="3708400"/>
            <a:ext cx="508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3" tIns="45717" rIns="91433" bIns="45717" anchor="ctr"/>
          <a:lstStyle/>
          <a:p>
            <a:endParaRPr lang="en-US"/>
          </a:p>
        </p:txBody>
      </p:sp>
      <p:sp>
        <p:nvSpPr>
          <p:cNvPr id="46097" name="Line 24"/>
          <p:cNvSpPr>
            <a:spLocks noChangeShapeType="1"/>
          </p:cNvSpPr>
          <p:nvPr/>
        </p:nvSpPr>
        <p:spPr bwMode="auto">
          <a:xfrm>
            <a:off x="4475163" y="2273300"/>
            <a:ext cx="1168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3" tIns="45717" rIns="91433" bIns="45717" anchor="ctr"/>
          <a:lstStyle/>
          <a:p>
            <a:endParaRPr lang="en-US"/>
          </a:p>
        </p:txBody>
      </p:sp>
      <p:sp>
        <p:nvSpPr>
          <p:cNvPr id="46098" name="Line 25"/>
          <p:cNvSpPr>
            <a:spLocks noChangeShapeType="1"/>
          </p:cNvSpPr>
          <p:nvPr/>
        </p:nvSpPr>
        <p:spPr bwMode="auto">
          <a:xfrm>
            <a:off x="4475163" y="3708400"/>
            <a:ext cx="1168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3" tIns="45717" rIns="91433" bIns="45717" anchor="ctr"/>
          <a:lstStyle/>
          <a:p>
            <a:endParaRPr lang="en-US"/>
          </a:p>
        </p:txBody>
      </p:sp>
      <p:sp>
        <p:nvSpPr>
          <p:cNvPr id="46099" name="Line 26"/>
          <p:cNvSpPr>
            <a:spLocks noChangeShapeType="1"/>
          </p:cNvSpPr>
          <p:nvPr/>
        </p:nvSpPr>
        <p:spPr bwMode="auto">
          <a:xfrm rot="5400000">
            <a:off x="4125913" y="2632075"/>
            <a:ext cx="736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3" tIns="45717" rIns="91433" bIns="45717" anchor="ctr"/>
          <a:lstStyle/>
          <a:p>
            <a:endParaRPr lang="en-US"/>
          </a:p>
        </p:txBody>
      </p:sp>
      <p:sp>
        <p:nvSpPr>
          <p:cNvPr id="46100" name="Line 27"/>
          <p:cNvSpPr>
            <a:spLocks noChangeShapeType="1"/>
          </p:cNvSpPr>
          <p:nvPr/>
        </p:nvSpPr>
        <p:spPr bwMode="auto">
          <a:xfrm rot="5400000">
            <a:off x="4125913" y="4060825"/>
            <a:ext cx="736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3" tIns="45717" rIns="91433" bIns="45717" anchor="ctr"/>
          <a:lstStyle/>
          <a:p>
            <a:endParaRPr lang="en-US"/>
          </a:p>
        </p:txBody>
      </p:sp>
      <p:sp>
        <p:nvSpPr>
          <p:cNvPr id="46101" name="Line 28"/>
          <p:cNvSpPr>
            <a:spLocks noChangeShapeType="1"/>
          </p:cNvSpPr>
          <p:nvPr/>
        </p:nvSpPr>
        <p:spPr bwMode="auto">
          <a:xfrm>
            <a:off x="3325813" y="2632075"/>
            <a:ext cx="1168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3" tIns="45717" rIns="91433" bIns="45717" anchor="ctr"/>
          <a:lstStyle/>
          <a:p>
            <a:endParaRPr lang="en-US"/>
          </a:p>
        </p:txBody>
      </p:sp>
      <p:sp>
        <p:nvSpPr>
          <p:cNvPr id="46102" name="Line 29"/>
          <p:cNvSpPr>
            <a:spLocks noChangeShapeType="1"/>
          </p:cNvSpPr>
          <p:nvPr/>
        </p:nvSpPr>
        <p:spPr bwMode="auto">
          <a:xfrm>
            <a:off x="3325813" y="4060825"/>
            <a:ext cx="1168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3" tIns="45717" rIns="91433" bIns="45717" anchor="ctr"/>
          <a:lstStyle/>
          <a:p>
            <a:endParaRPr lang="en-US"/>
          </a:p>
        </p:txBody>
      </p:sp>
      <p:sp>
        <p:nvSpPr>
          <p:cNvPr id="46103" name="Line 30"/>
          <p:cNvSpPr>
            <a:spLocks noChangeShapeType="1"/>
          </p:cNvSpPr>
          <p:nvPr/>
        </p:nvSpPr>
        <p:spPr bwMode="auto">
          <a:xfrm rot="5400000">
            <a:off x="2628900" y="3343275"/>
            <a:ext cx="1447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3" tIns="45717" rIns="91433" bIns="45717" anchor="ctr"/>
          <a:lstStyle/>
          <a:p>
            <a:endParaRPr lang="en-US"/>
          </a:p>
        </p:txBody>
      </p:sp>
      <p:sp>
        <p:nvSpPr>
          <p:cNvPr id="46104" name="Line 31"/>
          <p:cNvSpPr>
            <a:spLocks noChangeShapeType="1"/>
          </p:cNvSpPr>
          <p:nvPr/>
        </p:nvSpPr>
        <p:spPr bwMode="auto">
          <a:xfrm>
            <a:off x="2184400" y="3343275"/>
            <a:ext cx="1168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3" tIns="45717" rIns="91433" bIns="45717" anchor="ctr"/>
          <a:lstStyle/>
          <a:p>
            <a:endParaRPr lang="en-US"/>
          </a:p>
        </p:txBody>
      </p:sp>
      <p:sp>
        <p:nvSpPr>
          <p:cNvPr id="46105" name="Rectangle 32"/>
          <p:cNvSpPr>
            <a:spLocks noChangeArrowheads="1"/>
          </p:cNvSpPr>
          <p:nvPr/>
        </p:nvSpPr>
        <p:spPr bwMode="auto">
          <a:xfrm>
            <a:off x="3588290" y="2178050"/>
            <a:ext cx="633918" cy="36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7" rIns="91433" bIns="45717">
            <a:spAutoFit/>
          </a:bodyPr>
          <a:lstStyle/>
          <a:p>
            <a:r>
              <a:rPr lang="en-US" sz="1800">
                <a:latin typeface="Arial" charset="0"/>
              </a:rPr>
              <a:t>beta </a:t>
            </a:r>
          </a:p>
        </p:txBody>
      </p:sp>
      <p:sp>
        <p:nvSpPr>
          <p:cNvPr id="46106" name="Rectangle 33"/>
          <p:cNvSpPr>
            <a:spLocks noChangeArrowheads="1"/>
          </p:cNvSpPr>
          <p:nvPr/>
        </p:nvSpPr>
        <p:spPr bwMode="auto">
          <a:xfrm>
            <a:off x="3588049" y="3619500"/>
            <a:ext cx="685202" cy="36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7" rIns="91433" bIns="45717">
            <a:spAutoFit/>
          </a:bodyPr>
          <a:lstStyle/>
          <a:p>
            <a:r>
              <a:rPr lang="en-US" sz="1800">
                <a:latin typeface="Arial" charset="0"/>
              </a:rPr>
              <a:t>delta </a:t>
            </a:r>
          </a:p>
        </p:txBody>
      </p:sp>
      <p:pic>
        <p:nvPicPr>
          <p:cNvPr id="46107" name="Picture 3" descr="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 y="5394986"/>
            <a:ext cx="927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8" name="TextBox 28"/>
          <p:cNvSpPr txBox="1">
            <a:spLocks noChangeArrowheads="1"/>
          </p:cNvSpPr>
          <p:nvPr/>
        </p:nvSpPr>
        <p:spPr bwMode="auto">
          <a:xfrm>
            <a:off x="647904" y="5877586"/>
            <a:ext cx="8705439" cy="52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800">
                <a:solidFill>
                  <a:schemeClr val="tx1"/>
                </a:solidFill>
                <a:latin typeface="Times" charset="0"/>
                <a:ea typeface="ＭＳ Ｐゴシック" charset="0"/>
                <a:cs typeface="ＭＳ Ｐゴシック" charset="0"/>
              </a:defRPr>
            </a:lvl1pPr>
            <a:lvl2pPr marL="742950" indent="-285750">
              <a:defRPr sz="2800">
                <a:solidFill>
                  <a:schemeClr val="tx1"/>
                </a:solidFill>
                <a:latin typeface="Times" charset="0"/>
                <a:ea typeface="ＭＳ Ｐゴシック" charset="0"/>
              </a:defRPr>
            </a:lvl2pPr>
            <a:lvl3pPr marL="1143000" indent="-228600">
              <a:defRPr sz="2800">
                <a:solidFill>
                  <a:schemeClr val="tx1"/>
                </a:solidFill>
                <a:latin typeface="Times" charset="0"/>
                <a:ea typeface="ＭＳ Ｐゴシック" charset="0"/>
              </a:defRPr>
            </a:lvl3pPr>
            <a:lvl4pPr marL="1600200" indent="-228600">
              <a:defRPr sz="2800">
                <a:solidFill>
                  <a:schemeClr val="tx1"/>
                </a:solidFill>
                <a:latin typeface="Times" charset="0"/>
                <a:ea typeface="ＭＳ Ｐゴシック" charset="0"/>
              </a:defRPr>
            </a:lvl4pPr>
            <a:lvl5pPr marL="2057400" indent="-22860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r>
              <a:rPr lang="en-US">
                <a:latin typeface="Helvetica" charset="0"/>
              </a:rPr>
              <a:t>Epsilon           Gamma                      Delta            Beta</a:t>
            </a:r>
          </a:p>
        </p:txBody>
      </p:sp>
      <p:sp>
        <p:nvSpPr>
          <p:cNvPr id="46109" name="TextBox 29"/>
          <p:cNvSpPr txBox="1">
            <a:spLocks noChangeArrowheads="1"/>
          </p:cNvSpPr>
          <p:nvPr/>
        </p:nvSpPr>
        <p:spPr bwMode="auto">
          <a:xfrm>
            <a:off x="2781291" y="4947311"/>
            <a:ext cx="1781193" cy="52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800">
                <a:solidFill>
                  <a:schemeClr val="tx1"/>
                </a:solidFill>
                <a:latin typeface="Times" charset="0"/>
                <a:ea typeface="ＭＳ Ｐゴシック" charset="0"/>
                <a:cs typeface="ＭＳ Ｐゴシック" charset="0"/>
              </a:defRPr>
            </a:lvl1pPr>
            <a:lvl2pPr marL="742950" indent="-285750">
              <a:defRPr sz="2800">
                <a:solidFill>
                  <a:schemeClr val="tx1"/>
                </a:solidFill>
                <a:latin typeface="Times" charset="0"/>
                <a:ea typeface="ＭＳ Ｐゴシック" charset="0"/>
              </a:defRPr>
            </a:lvl2pPr>
            <a:lvl3pPr marL="1143000" indent="-228600">
              <a:defRPr sz="2800">
                <a:solidFill>
                  <a:schemeClr val="tx1"/>
                </a:solidFill>
                <a:latin typeface="Times" charset="0"/>
                <a:ea typeface="ＭＳ Ｐゴシック" charset="0"/>
              </a:defRPr>
            </a:lvl3pPr>
            <a:lvl4pPr marL="1600200" indent="-228600">
              <a:defRPr sz="2800">
                <a:solidFill>
                  <a:schemeClr val="tx1"/>
                </a:solidFill>
                <a:latin typeface="Times" charset="0"/>
                <a:ea typeface="ＭＳ Ｐゴシック" charset="0"/>
              </a:defRPr>
            </a:lvl4pPr>
            <a:lvl5pPr marL="2057400" indent="-22860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r>
              <a:rPr lang="en-US">
                <a:latin typeface="Helvetica" charset="0"/>
              </a:rPr>
              <a:t> G          A</a:t>
            </a:r>
            <a:endParaRPr lang="en-US"/>
          </a:p>
        </p:txBody>
      </p:sp>
      <p:sp>
        <p:nvSpPr>
          <p:cNvPr id="30" name="Rectangle 2"/>
          <p:cNvSpPr>
            <a:spLocks/>
          </p:cNvSpPr>
          <p:nvPr/>
        </p:nvSpPr>
        <p:spPr bwMode="auto">
          <a:xfrm>
            <a:off x="231056" y="243959"/>
            <a:ext cx="533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smtClean="0">
                <a:solidFill>
                  <a:schemeClr val="tx1"/>
                </a:solidFill>
                <a:latin typeface="Arial"/>
                <a:ea typeface="ＭＳ Ｐゴシック" charset="0"/>
                <a:cs typeface="Arial"/>
              </a:rPr>
              <a:t>Understanding the Role of Duplications</a:t>
            </a:r>
            <a:endParaRPr lang="en-US" sz="2400" dirty="0">
              <a:solidFill>
                <a:schemeClr val="tx1"/>
              </a:solidFill>
              <a:latin typeface="Arial"/>
              <a:ea typeface="ＭＳ Ｐゴシック" charset="0"/>
              <a:cs typeface="Arial"/>
            </a:endParaRPr>
          </a:p>
        </p:txBody>
      </p:sp>
      <p:sp>
        <p:nvSpPr>
          <p:cNvPr id="31" name="Line 8"/>
          <p:cNvSpPr>
            <a:spLocks noChangeShapeType="1"/>
          </p:cNvSpPr>
          <p:nvPr/>
        </p:nvSpPr>
        <p:spPr bwMode="auto">
          <a:xfrm>
            <a:off x="169525" y="642938"/>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Tree>
    <p:extLst>
      <p:ext uri="{BB962C8B-B14F-4D97-AF65-F5344CB8AC3E}">
        <p14:creationId xmlns:p14="http://schemas.microsoft.com/office/powerpoint/2010/main" val="21711721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pic>
        <p:nvPicPr>
          <p:cNvPr id="4813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r="25757" b="3786"/>
          <a:stretch>
            <a:fillRect/>
          </a:stretch>
        </p:blipFill>
        <p:spPr bwMode="auto">
          <a:xfrm>
            <a:off x="1967085" y="1295401"/>
            <a:ext cx="6697491"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Oval 5"/>
          <p:cNvSpPr>
            <a:spLocks noChangeArrowheads="1"/>
          </p:cNvSpPr>
          <p:nvPr/>
        </p:nvSpPr>
        <p:spPr bwMode="auto">
          <a:xfrm>
            <a:off x="6508751" y="5280026"/>
            <a:ext cx="171450" cy="152400"/>
          </a:xfrm>
          <a:prstGeom prst="ellipse">
            <a:avLst/>
          </a:prstGeom>
          <a:solidFill>
            <a:schemeClr val="accent1"/>
          </a:solidFill>
          <a:ln w="12700">
            <a:solidFill>
              <a:schemeClr val="tx1"/>
            </a:solidFill>
            <a:round/>
            <a:headEnd type="none" w="sm" len="sm"/>
            <a:tailEnd type="none" w="sm" len="sm"/>
          </a:ln>
        </p:spPr>
        <p:txBody>
          <a:bodyPr wrap="none" lIns="91433" tIns="45717" rIns="91433" bIns="45717" anchor="ctr"/>
          <a:lstStyle/>
          <a:p>
            <a:endParaRPr lang="en-US"/>
          </a:p>
        </p:txBody>
      </p:sp>
      <p:sp>
        <p:nvSpPr>
          <p:cNvPr id="48134" name="Text Box 6"/>
          <p:cNvSpPr txBox="1">
            <a:spLocks noChangeArrowheads="1"/>
          </p:cNvSpPr>
          <p:nvPr/>
        </p:nvSpPr>
        <p:spPr bwMode="auto">
          <a:xfrm>
            <a:off x="7108826" y="5203826"/>
            <a:ext cx="1457325" cy="33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3" tIns="45717" rIns="91433" bIns="45717">
            <a:spAutoFit/>
          </a:bodyPr>
          <a:lstStyle>
            <a:lvl1pPr>
              <a:defRPr sz="2800">
                <a:solidFill>
                  <a:schemeClr val="tx1"/>
                </a:solidFill>
                <a:latin typeface="Times" charset="0"/>
                <a:ea typeface="ＭＳ Ｐゴシック" charset="0"/>
                <a:cs typeface="ＭＳ Ｐゴシック" charset="0"/>
              </a:defRPr>
            </a:lvl1pPr>
            <a:lvl2pPr marL="742950" indent="-285750">
              <a:defRPr sz="2800">
                <a:solidFill>
                  <a:schemeClr val="tx1"/>
                </a:solidFill>
                <a:latin typeface="Times" charset="0"/>
                <a:ea typeface="ＭＳ Ｐゴシック" charset="0"/>
              </a:defRPr>
            </a:lvl2pPr>
            <a:lvl3pPr marL="1143000" indent="-228600">
              <a:defRPr sz="2800">
                <a:solidFill>
                  <a:schemeClr val="tx1"/>
                </a:solidFill>
                <a:latin typeface="Times" charset="0"/>
                <a:ea typeface="ＭＳ Ｐゴシック" charset="0"/>
              </a:defRPr>
            </a:lvl3pPr>
            <a:lvl4pPr marL="1600200" indent="-228600">
              <a:defRPr sz="2800">
                <a:solidFill>
                  <a:schemeClr val="tx1"/>
                </a:solidFill>
                <a:latin typeface="Times" charset="0"/>
                <a:ea typeface="ＭＳ Ｐゴシック" charset="0"/>
              </a:defRPr>
            </a:lvl4pPr>
            <a:lvl5pPr marL="2057400" indent="-22860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a:spcBef>
                <a:spcPct val="50000"/>
              </a:spcBef>
            </a:pPr>
            <a:r>
              <a:rPr lang="en-US" sz="1600">
                <a:solidFill>
                  <a:srgbClr val="000099"/>
                </a:solidFill>
                <a:latin typeface="Arial" charset="0"/>
              </a:rPr>
              <a:t>mouse</a:t>
            </a:r>
          </a:p>
        </p:txBody>
      </p:sp>
      <p:sp>
        <p:nvSpPr>
          <p:cNvPr id="48135" name="AutoShape 7"/>
          <p:cNvSpPr>
            <a:spLocks noChangeArrowheads="1"/>
          </p:cNvSpPr>
          <p:nvPr/>
        </p:nvSpPr>
        <p:spPr bwMode="auto">
          <a:xfrm>
            <a:off x="6508751" y="5661026"/>
            <a:ext cx="171450" cy="304800"/>
          </a:xfrm>
          <a:prstGeom prst="triangle">
            <a:avLst>
              <a:gd name="adj" fmla="val 58333"/>
            </a:avLst>
          </a:prstGeom>
          <a:solidFill>
            <a:schemeClr val="accent1"/>
          </a:solidFill>
          <a:ln w="12700">
            <a:solidFill>
              <a:schemeClr val="tx1"/>
            </a:solidFill>
            <a:miter lim="800000"/>
            <a:headEnd type="none" w="sm" len="sm"/>
            <a:tailEnd type="none" w="sm" len="sm"/>
          </a:ln>
        </p:spPr>
        <p:txBody>
          <a:bodyPr wrap="none" lIns="91433" tIns="45717" rIns="91433" bIns="45717" anchor="ctr"/>
          <a:lstStyle/>
          <a:p>
            <a:endParaRPr lang="en-US"/>
          </a:p>
        </p:txBody>
      </p:sp>
      <p:sp>
        <p:nvSpPr>
          <p:cNvPr id="48136" name="Text Box 8"/>
          <p:cNvSpPr txBox="1">
            <a:spLocks noChangeArrowheads="1"/>
          </p:cNvSpPr>
          <p:nvPr/>
        </p:nvSpPr>
        <p:spPr bwMode="auto">
          <a:xfrm>
            <a:off x="7108826" y="5661026"/>
            <a:ext cx="1457325" cy="33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3" tIns="45717" rIns="91433" bIns="45717">
            <a:spAutoFit/>
          </a:bodyPr>
          <a:lstStyle>
            <a:lvl1pPr>
              <a:defRPr sz="2800">
                <a:solidFill>
                  <a:schemeClr val="tx1"/>
                </a:solidFill>
                <a:latin typeface="Times" charset="0"/>
                <a:ea typeface="ＭＳ Ｐゴシック" charset="0"/>
                <a:cs typeface="ＭＳ Ｐゴシック" charset="0"/>
              </a:defRPr>
            </a:lvl1pPr>
            <a:lvl2pPr marL="742950" indent="-285750">
              <a:defRPr sz="2800">
                <a:solidFill>
                  <a:schemeClr val="tx1"/>
                </a:solidFill>
                <a:latin typeface="Times" charset="0"/>
                <a:ea typeface="ＭＳ Ｐゴシック" charset="0"/>
              </a:defRPr>
            </a:lvl2pPr>
            <a:lvl3pPr marL="1143000" indent="-228600">
              <a:defRPr sz="2800">
                <a:solidFill>
                  <a:schemeClr val="tx1"/>
                </a:solidFill>
                <a:latin typeface="Times" charset="0"/>
                <a:ea typeface="ＭＳ Ｐゴシック" charset="0"/>
              </a:defRPr>
            </a:lvl3pPr>
            <a:lvl4pPr marL="1600200" indent="-228600">
              <a:defRPr sz="2800">
                <a:solidFill>
                  <a:schemeClr val="tx1"/>
                </a:solidFill>
                <a:latin typeface="Times" charset="0"/>
                <a:ea typeface="ＭＳ Ｐゴシック" charset="0"/>
              </a:defRPr>
            </a:lvl4pPr>
            <a:lvl5pPr marL="2057400" indent="-22860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a:spcBef>
                <a:spcPct val="50000"/>
              </a:spcBef>
            </a:pPr>
            <a:r>
              <a:rPr lang="en-US" sz="1600">
                <a:solidFill>
                  <a:srgbClr val="000099"/>
                </a:solidFill>
                <a:latin typeface="Arial" charset="0"/>
              </a:rPr>
              <a:t>human</a:t>
            </a:r>
          </a:p>
        </p:txBody>
      </p:sp>
      <p:sp>
        <p:nvSpPr>
          <p:cNvPr id="9" name="Rectangle 2"/>
          <p:cNvSpPr>
            <a:spLocks/>
          </p:cNvSpPr>
          <p:nvPr/>
        </p:nvSpPr>
        <p:spPr bwMode="auto">
          <a:xfrm>
            <a:off x="231056" y="243959"/>
            <a:ext cx="533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smtClean="0">
                <a:solidFill>
                  <a:schemeClr val="tx1"/>
                </a:solidFill>
                <a:latin typeface="Arial"/>
                <a:ea typeface="ＭＳ Ｐゴシック" charset="0"/>
                <a:cs typeface="Arial"/>
              </a:rPr>
              <a:t>Understanding the Role of Duplications</a:t>
            </a:r>
            <a:endParaRPr lang="en-US" sz="2400" dirty="0">
              <a:solidFill>
                <a:schemeClr val="tx1"/>
              </a:solidFill>
              <a:latin typeface="Arial"/>
              <a:ea typeface="ＭＳ Ｐゴシック" charset="0"/>
              <a:cs typeface="Arial"/>
            </a:endParaRPr>
          </a:p>
        </p:txBody>
      </p:sp>
      <p:sp>
        <p:nvSpPr>
          <p:cNvPr id="10" name="Line 8"/>
          <p:cNvSpPr>
            <a:spLocks noChangeShapeType="1"/>
          </p:cNvSpPr>
          <p:nvPr/>
        </p:nvSpPr>
        <p:spPr bwMode="auto">
          <a:xfrm>
            <a:off x="169525" y="642938"/>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11" name="Rectangle 2"/>
          <p:cNvSpPr>
            <a:spLocks noChangeArrowheads="1"/>
          </p:cNvSpPr>
          <p:nvPr/>
        </p:nvSpPr>
        <p:spPr bwMode="auto">
          <a:xfrm>
            <a:off x="361950" y="884237"/>
            <a:ext cx="93408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lstStyle/>
          <a:p>
            <a:pPr eaLnBrk="1" hangingPunct="1">
              <a:spcAft>
                <a:spcPct val="80000"/>
              </a:spcAft>
            </a:pPr>
            <a:r>
              <a:rPr lang="en-US" sz="1800" dirty="0">
                <a:latin typeface="Arial" charset="0"/>
              </a:rPr>
              <a:t>. . . while others are rapidly changing in composition (e.g. zinc finger transcription factors)</a:t>
            </a:r>
          </a:p>
        </p:txBody>
      </p:sp>
    </p:spTree>
    <p:extLst>
      <p:ext uri="{BB962C8B-B14F-4D97-AF65-F5344CB8AC3E}">
        <p14:creationId xmlns:p14="http://schemas.microsoft.com/office/powerpoint/2010/main" val="25853426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54820" y="1205508"/>
            <a:ext cx="1446609" cy="88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83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4820" y="2089547"/>
            <a:ext cx="1446609" cy="87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837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52117" y="1794867"/>
            <a:ext cx="1447866" cy="116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837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9415" y="1357313"/>
            <a:ext cx="1446609" cy="160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8374"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46713" y="1205508"/>
            <a:ext cx="1446609" cy="176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8375"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44011" y="928688"/>
            <a:ext cx="1446609" cy="203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8376" name="Line 8"/>
          <p:cNvSpPr>
            <a:spLocks noChangeShapeType="1"/>
          </p:cNvSpPr>
          <p:nvPr/>
        </p:nvSpPr>
        <p:spPr bwMode="auto">
          <a:xfrm>
            <a:off x="1828354" y="5366742"/>
            <a:ext cx="1529488" cy="0"/>
          </a:xfrm>
          <a:prstGeom prst="line">
            <a:avLst/>
          </a:prstGeom>
          <a:noFill/>
          <a:ln w="88900">
            <a:solidFill>
              <a:srgbClr val="800000"/>
            </a:solidFill>
            <a:prstDash val="sysDot"/>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grpSp>
        <p:nvGrpSpPr>
          <p:cNvPr id="58377" name="Group 9"/>
          <p:cNvGrpSpPr>
            <a:grpSpLocks/>
          </p:cNvGrpSpPr>
          <p:nvPr/>
        </p:nvGrpSpPr>
        <p:grpSpPr bwMode="auto">
          <a:xfrm>
            <a:off x="1135187" y="3598664"/>
            <a:ext cx="7675066" cy="2607469"/>
            <a:chOff x="0" y="0"/>
            <a:chExt cx="6112" cy="2335"/>
          </a:xfrm>
        </p:grpSpPr>
        <p:sp>
          <p:nvSpPr>
            <p:cNvPr id="58378" name="AutoShape 10"/>
            <p:cNvSpPr>
              <a:spLocks/>
            </p:cNvSpPr>
            <p:nvPr/>
          </p:nvSpPr>
          <p:spPr bwMode="auto">
            <a:xfrm rot="10800000" flipH="1">
              <a:off x="5088" y="9"/>
              <a:ext cx="1024" cy="949"/>
            </a:xfrm>
            <a:prstGeom prst="triangle">
              <a:avLst>
                <a:gd name="adj" fmla="val 50000"/>
              </a:avLst>
            </a:prstGeom>
            <a:solidFill>
              <a:srgbClr val="000099"/>
            </a:solidFill>
            <a:ln w="25400">
              <a:solidFill>
                <a:srgbClr val="000099"/>
              </a:solidFill>
              <a:prstDash val="solid"/>
              <a:miter lim="800000"/>
              <a:headEnd type="none" w="med" len="med"/>
              <a:tailEnd type="none" w="med" len="med"/>
            </a:ln>
          </p:spPr>
          <p:txBody>
            <a:bodyPr lIns="0" tIns="0" rIns="0" bIns="0"/>
            <a:lstStyle/>
            <a:p>
              <a:endParaRPr lang="en-US"/>
            </a:p>
          </p:txBody>
        </p:sp>
        <p:sp>
          <p:nvSpPr>
            <p:cNvPr id="58379" name="AutoShape 11"/>
            <p:cNvSpPr>
              <a:spLocks/>
            </p:cNvSpPr>
            <p:nvPr/>
          </p:nvSpPr>
          <p:spPr bwMode="auto">
            <a:xfrm rot="10800000" flipH="1">
              <a:off x="3816" y="9"/>
              <a:ext cx="1024" cy="949"/>
            </a:xfrm>
            <a:prstGeom prst="triangle">
              <a:avLst>
                <a:gd name="adj" fmla="val 50000"/>
              </a:avLst>
            </a:prstGeom>
            <a:solidFill>
              <a:srgbClr val="000099"/>
            </a:solidFill>
            <a:ln w="25400">
              <a:solidFill>
                <a:srgbClr val="000099"/>
              </a:solidFill>
              <a:prstDash val="solid"/>
              <a:miter lim="800000"/>
              <a:headEnd type="none" w="med" len="med"/>
              <a:tailEnd type="none" w="med" len="med"/>
            </a:ln>
          </p:spPr>
          <p:txBody>
            <a:bodyPr lIns="0" tIns="0" rIns="0" bIns="0"/>
            <a:lstStyle/>
            <a:p>
              <a:endParaRPr lang="en-US"/>
            </a:p>
          </p:txBody>
        </p:sp>
        <p:sp>
          <p:nvSpPr>
            <p:cNvPr id="58380" name="AutoShape 12"/>
            <p:cNvSpPr>
              <a:spLocks/>
            </p:cNvSpPr>
            <p:nvPr/>
          </p:nvSpPr>
          <p:spPr bwMode="auto">
            <a:xfrm rot="10800000" flipH="1">
              <a:off x="2544" y="9"/>
              <a:ext cx="1024" cy="949"/>
            </a:xfrm>
            <a:prstGeom prst="triangle">
              <a:avLst>
                <a:gd name="adj" fmla="val 50000"/>
              </a:avLst>
            </a:prstGeom>
            <a:solidFill>
              <a:srgbClr val="000099"/>
            </a:solidFill>
            <a:ln w="25400">
              <a:solidFill>
                <a:srgbClr val="000099"/>
              </a:solidFill>
              <a:prstDash val="solid"/>
              <a:miter lim="800000"/>
              <a:headEnd type="none" w="med" len="med"/>
              <a:tailEnd type="none" w="med" len="med"/>
            </a:ln>
          </p:spPr>
          <p:txBody>
            <a:bodyPr lIns="0" tIns="0" rIns="0" bIns="0"/>
            <a:lstStyle/>
            <a:p>
              <a:endParaRPr lang="en-US"/>
            </a:p>
          </p:txBody>
        </p:sp>
        <p:sp>
          <p:nvSpPr>
            <p:cNvPr id="58381" name="AutoShape 13"/>
            <p:cNvSpPr>
              <a:spLocks/>
            </p:cNvSpPr>
            <p:nvPr/>
          </p:nvSpPr>
          <p:spPr bwMode="auto">
            <a:xfrm rot="10800000" flipH="1">
              <a:off x="0" y="9"/>
              <a:ext cx="1024" cy="949"/>
            </a:xfrm>
            <a:prstGeom prst="triangle">
              <a:avLst>
                <a:gd name="adj" fmla="val 50000"/>
              </a:avLst>
            </a:prstGeom>
            <a:solidFill>
              <a:srgbClr val="000099"/>
            </a:solidFill>
            <a:ln w="25400">
              <a:solidFill>
                <a:srgbClr val="000099"/>
              </a:solidFill>
              <a:prstDash val="solid"/>
              <a:miter lim="800000"/>
              <a:headEnd type="none" w="med" len="med"/>
              <a:tailEnd type="none" w="med" len="med"/>
            </a:ln>
          </p:spPr>
          <p:txBody>
            <a:bodyPr lIns="0" tIns="0" rIns="0" bIns="0"/>
            <a:lstStyle/>
            <a:p>
              <a:endParaRPr lang="en-US"/>
            </a:p>
          </p:txBody>
        </p:sp>
        <p:sp>
          <p:nvSpPr>
            <p:cNvPr id="58382" name="Line 14"/>
            <p:cNvSpPr>
              <a:spLocks noChangeShapeType="1"/>
            </p:cNvSpPr>
            <p:nvPr/>
          </p:nvSpPr>
          <p:spPr bwMode="auto">
            <a:xfrm>
              <a:off x="4328" y="910"/>
              <a:ext cx="1272" cy="0"/>
            </a:xfrm>
            <a:prstGeom prst="line">
              <a:avLst/>
            </a:prstGeom>
            <a:noFill/>
            <a:ln w="165100">
              <a:solidFill>
                <a:srgbClr val="000099"/>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58383" name="Line 15"/>
            <p:cNvSpPr>
              <a:spLocks noChangeShapeType="1"/>
            </p:cNvSpPr>
            <p:nvPr/>
          </p:nvSpPr>
          <p:spPr bwMode="auto">
            <a:xfrm>
              <a:off x="3048" y="853"/>
              <a:ext cx="0" cy="437"/>
            </a:xfrm>
            <a:prstGeom prst="line">
              <a:avLst/>
            </a:prstGeom>
            <a:noFill/>
            <a:ln w="165100">
              <a:solidFill>
                <a:srgbClr val="000099"/>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58384" name="Line 16"/>
            <p:cNvSpPr>
              <a:spLocks noChangeShapeType="1"/>
            </p:cNvSpPr>
            <p:nvPr/>
          </p:nvSpPr>
          <p:spPr bwMode="auto">
            <a:xfrm>
              <a:off x="4960" y="861"/>
              <a:ext cx="0" cy="437"/>
            </a:xfrm>
            <a:prstGeom prst="line">
              <a:avLst/>
            </a:prstGeom>
            <a:noFill/>
            <a:ln w="165100">
              <a:solidFill>
                <a:srgbClr val="000099"/>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58385" name="Line 17"/>
            <p:cNvSpPr>
              <a:spLocks noChangeShapeType="1"/>
            </p:cNvSpPr>
            <p:nvPr/>
          </p:nvSpPr>
          <p:spPr bwMode="auto">
            <a:xfrm>
              <a:off x="3000" y="1239"/>
              <a:ext cx="2008" cy="0"/>
            </a:xfrm>
            <a:prstGeom prst="line">
              <a:avLst/>
            </a:prstGeom>
            <a:noFill/>
            <a:ln w="165100">
              <a:solidFill>
                <a:srgbClr val="000099"/>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58386" name="Line 18"/>
            <p:cNvSpPr>
              <a:spLocks noChangeShapeType="1"/>
            </p:cNvSpPr>
            <p:nvPr/>
          </p:nvSpPr>
          <p:spPr bwMode="auto">
            <a:xfrm>
              <a:off x="4056" y="1191"/>
              <a:ext cx="0" cy="436"/>
            </a:xfrm>
            <a:prstGeom prst="line">
              <a:avLst/>
            </a:prstGeom>
            <a:noFill/>
            <a:ln w="165100">
              <a:solidFill>
                <a:srgbClr val="000099"/>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58387" name="Line 19"/>
            <p:cNvSpPr>
              <a:spLocks noChangeShapeType="1"/>
            </p:cNvSpPr>
            <p:nvPr/>
          </p:nvSpPr>
          <p:spPr bwMode="auto">
            <a:xfrm>
              <a:off x="2999" y="1569"/>
              <a:ext cx="1113" cy="0"/>
            </a:xfrm>
            <a:prstGeom prst="line">
              <a:avLst/>
            </a:prstGeom>
            <a:noFill/>
            <a:ln w="165100">
              <a:solidFill>
                <a:srgbClr val="000099"/>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58388" name="Line 20"/>
            <p:cNvSpPr>
              <a:spLocks noChangeShapeType="1"/>
            </p:cNvSpPr>
            <p:nvPr/>
          </p:nvSpPr>
          <p:spPr bwMode="auto">
            <a:xfrm>
              <a:off x="503" y="844"/>
              <a:ext cx="0" cy="1196"/>
            </a:xfrm>
            <a:prstGeom prst="line">
              <a:avLst/>
            </a:prstGeom>
            <a:noFill/>
            <a:ln w="165100">
              <a:solidFill>
                <a:srgbClr val="000099"/>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58389" name="Line 21"/>
            <p:cNvSpPr>
              <a:spLocks noChangeShapeType="1"/>
            </p:cNvSpPr>
            <p:nvPr/>
          </p:nvSpPr>
          <p:spPr bwMode="auto">
            <a:xfrm>
              <a:off x="1776" y="0"/>
              <a:ext cx="0" cy="1584"/>
            </a:xfrm>
            <a:prstGeom prst="line">
              <a:avLst/>
            </a:prstGeom>
            <a:noFill/>
            <a:ln w="165100">
              <a:solidFill>
                <a:srgbClr val="000099"/>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58390" name="Line 22"/>
            <p:cNvSpPr>
              <a:spLocks noChangeShapeType="1"/>
            </p:cNvSpPr>
            <p:nvPr/>
          </p:nvSpPr>
          <p:spPr bwMode="auto">
            <a:xfrm>
              <a:off x="3048" y="1543"/>
              <a:ext cx="0" cy="493"/>
            </a:xfrm>
            <a:prstGeom prst="line">
              <a:avLst/>
            </a:prstGeom>
            <a:noFill/>
            <a:ln w="165100">
              <a:solidFill>
                <a:srgbClr val="000099"/>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58391" name="Line 23"/>
            <p:cNvSpPr>
              <a:spLocks noChangeShapeType="1"/>
            </p:cNvSpPr>
            <p:nvPr/>
          </p:nvSpPr>
          <p:spPr bwMode="auto">
            <a:xfrm>
              <a:off x="463" y="1981"/>
              <a:ext cx="2641" cy="0"/>
            </a:xfrm>
            <a:prstGeom prst="line">
              <a:avLst/>
            </a:prstGeom>
            <a:noFill/>
            <a:ln w="165100">
              <a:solidFill>
                <a:srgbClr val="000099"/>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58392" name="Line 24"/>
            <p:cNvSpPr>
              <a:spLocks noChangeShapeType="1"/>
            </p:cNvSpPr>
            <p:nvPr/>
          </p:nvSpPr>
          <p:spPr bwMode="auto">
            <a:xfrm>
              <a:off x="1776" y="1967"/>
              <a:ext cx="0" cy="368"/>
            </a:xfrm>
            <a:prstGeom prst="line">
              <a:avLst/>
            </a:prstGeom>
            <a:noFill/>
            <a:ln w="165100">
              <a:solidFill>
                <a:srgbClr val="000099"/>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en-US"/>
            </a:p>
          </p:txBody>
        </p:sp>
      </p:grpSp>
      <p:sp>
        <p:nvSpPr>
          <p:cNvPr id="58393" name="Line 25"/>
          <p:cNvSpPr>
            <a:spLocks noChangeShapeType="1"/>
          </p:cNvSpPr>
          <p:nvPr/>
        </p:nvSpPr>
        <p:spPr bwMode="auto">
          <a:xfrm>
            <a:off x="3333984" y="5366742"/>
            <a:ext cx="1678920" cy="0"/>
          </a:xfrm>
          <a:prstGeom prst="line">
            <a:avLst/>
          </a:prstGeom>
          <a:noFill/>
          <a:ln w="88900">
            <a:solidFill>
              <a:srgbClr val="800000"/>
            </a:solidFill>
            <a:prstDash val="sysDot"/>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grpSp>
        <p:nvGrpSpPr>
          <p:cNvPr id="58394" name="Group 26"/>
          <p:cNvGrpSpPr>
            <a:grpSpLocks/>
          </p:cNvGrpSpPr>
          <p:nvPr/>
        </p:nvGrpSpPr>
        <p:grpSpPr bwMode="auto">
          <a:xfrm>
            <a:off x="3303846" y="5333256"/>
            <a:ext cx="6159391" cy="1230064"/>
            <a:chOff x="0" y="-6"/>
            <a:chExt cx="4904" cy="1102"/>
          </a:xfrm>
        </p:grpSpPr>
        <p:sp>
          <p:nvSpPr>
            <p:cNvPr id="58395" name="Rectangle 27"/>
            <p:cNvSpPr>
              <a:spLocks/>
            </p:cNvSpPr>
            <p:nvPr/>
          </p:nvSpPr>
          <p:spPr bwMode="auto">
            <a:xfrm>
              <a:off x="864" y="712"/>
              <a:ext cx="4040" cy="376"/>
            </a:xfrm>
            <a:prstGeom prst="rect">
              <a:avLst/>
            </a:prstGeom>
            <a:solidFill>
              <a:schemeClr val="accent1"/>
            </a:solidFill>
            <a:ln w="25400">
              <a:solidFill>
                <a:srgbClr val="000099"/>
              </a:solidFill>
              <a:prstDash val="solid"/>
              <a:miter lim="800000"/>
              <a:headEnd type="none" w="med" len="med"/>
              <a:tailEnd type="none" w="med" len="med"/>
            </a:ln>
          </p:spPr>
          <p:txBody>
            <a:bodyPr lIns="0" tIns="0" rIns="0" bIns="0"/>
            <a:lstStyle/>
            <a:p>
              <a:endParaRPr lang="en-US"/>
            </a:p>
          </p:txBody>
        </p:sp>
        <p:sp>
          <p:nvSpPr>
            <p:cNvPr id="58396" name="Rectangle 28"/>
            <p:cNvSpPr>
              <a:spLocks/>
            </p:cNvSpPr>
            <p:nvPr/>
          </p:nvSpPr>
          <p:spPr bwMode="auto">
            <a:xfrm>
              <a:off x="952" y="704"/>
              <a:ext cx="3768"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en-US" sz="1400">
                  <a:solidFill>
                    <a:schemeClr val="tx1"/>
                  </a:solidFill>
                  <a:latin typeface="Arial" charset="0"/>
                  <a:ea typeface="ＭＳ Ｐゴシック" charset="0"/>
                  <a:cs typeface="Arial" charset="0"/>
                  <a:sym typeface="Arial" charset="0"/>
                </a:rPr>
                <a:t>Schmitz, Ohme, and Zischler, 2001 Genetics 157:777-784</a:t>
              </a:r>
            </a:p>
            <a:p>
              <a:pPr algn="l"/>
              <a:r>
                <a:rPr lang="en-US" sz="1400">
                  <a:solidFill>
                    <a:schemeClr val="tx1"/>
                  </a:solidFill>
                  <a:latin typeface="Arial" charset="0"/>
                  <a:ea typeface="ＭＳ Ｐゴシック" charset="0"/>
                  <a:cs typeface="Arial" charset="0"/>
                  <a:sym typeface="Arial" charset="0"/>
                </a:rPr>
                <a:t>PCR survey of 118 intronic SINE element positions</a:t>
              </a:r>
            </a:p>
          </p:txBody>
        </p:sp>
        <p:sp>
          <p:nvSpPr>
            <p:cNvPr id="58397" name="Rectangle 29"/>
            <p:cNvSpPr>
              <a:spLocks/>
            </p:cNvSpPr>
            <p:nvPr/>
          </p:nvSpPr>
          <p:spPr bwMode="auto">
            <a:xfrm>
              <a:off x="4040" y="-6"/>
              <a:ext cx="589" cy="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r>
                <a:rPr lang="en-US" sz="1500" b="1">
                  <a:solidFill>
                    <a:schemeClr val="tx1"/>
                  </a:solidFill>
                  <a:latin typeface="Arial" charset="0"/>
                  <a:ea typeface="ＭＳ Ｐゴシック" charset="0"/>
                  <a:cs typeface="Arial" charset="0"/>
                  <a:sym typeface="Arial" charset="0"/>
                </a:rPr>
                <a:t>Alu-C7</a:t>
              </a:r>
            </a:p>
            <a:p>
              <a:pPr algn="l"/>
              <a:r>
                <a:rPr lang="en-US" sz="1500" b="1">
                  <a:solidFill>
                    <a:schemeClr val="tx1"/>
                  </a:solidFill>
                  <a:latin typeface="Arial" charset="0"/>
                  <a:ea typeface="ＭＳ Ｐゴシック" charset="0"/>
                  <a:cs typeface="Arial" charset="0"/>
                  <a:sym typeface="Arial" charset="0"/>
                </a:rPr>
                <a:t>Alu-C9</a:t>
              </a:r>
            </a:p>
            <a:p>
              <a:pPr algn="l"/>
              <a:r>
                <a:rPr lang="en-US" sz="1500" b="1">
                  <a:solidFill>
                    <a:schemeClr val="tx1"/>
                  </a:solidFill>
                  <a:latin typeface="Arial" charset="0"/>
                  <a:ea typeface="ＭＳ Ｐゴシック" charset="0"/>
                  <a:cs typeface="Arial" charset="0"/>
                  <a:sym typeface="Arial" charset="0"/>
                </a:rPr>
                <a:t>Alu-C12</a:t>
              </a:r>
            </a:p>
          </p:txBody>
        </p:sp>
        <p:sp>
          <p:nvSpPr>
            <p:cNvPr id="58398" name="Line 30"/>
            <p:cNvSpPr>
              <a:spLocks noChangeShapeType="1"/>
            </p:cNvSpPr>
            <p:nvPr/>
          </p:nvSpPr>
          <p:spPr bwMode="auto">
            <a:xfrm>
              <a:off x="1672" y="304"/>
              <a:ext cx="2248" cy="0"/>
            </a:xfrm>
            <a:prstGeom prst="line">
              <a:avLst/>
            </a:prstGeom>
            <a:noFill/>
            <a:ln w="38100">
              <a:solidFill>
                <a:schemeClr val="tx1"/>
              </a:solidFill>
              <a:prstDash val="solid"/>
              <a:round/>
              <a:headEnd type="stealth"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58399" name="Line 31"/>
            <p:cNvSpPr>
              <a:spLocks noChangeShapeType="1"/>
            </p:cNvSpPr>
            <p:nvPr/>
          </p:nvSpPr>
          <p:spPr bwMode="auto">
            <a:xfrm>
              <a:off x="0" y="6"/>
              <a:ext cx="1376" cy="0"/>
            </a:xfrm>
            <a:prstGeom prst="line">
              <a:avLst/>
            </a:prstGeom>
            <a:noFill/>
            <a:ln w="165100">
              <a:solidFill>
                <a:srgbClr val="000099"/>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endParaRPr lang="en-US"/>
            </a:p>
          </p:txBody>
        </p:sp>
      </p:grpSp>
      <p:sp>
        <p:nvSpPr>
          <p:cNvPr id="58400" name="Rectangle 32"/>
          <p:cNvSpPr>
            <a:spLocks/>
          </p:cNvSpPr>
          <p:nvPr/>
        </p:nvSpPr>
        <p:spPr bwMode="auto">
          <a:xfrm>
            <a:off x="1135187" y="3187898"/>
            <a:ext cx="7695158"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en-US" sz="1800">
                <a:solidFill>
                  <a:schemeClr val="tx1"/>
                </a:solidFill>
                <a:latin typeface="Arial" charset="0"/>
                <a:ea typeface="ＭＳ Ｐゴシック" charset="0"/>
                <a:cs typeface="Arial" charset="0"/>
                <a:sym typeface="Arial" charset="0"/>
              </a:rPr>
              <a:t>Prosimians        Tarsiers              NWM               OWM               Apes</a:t>
            </a:r>
          </a:p>
        </p:txBody>
      </p:sp>
      <p:sp>
        <p:nvSpPr>
          <p:cNvPr id="58401" name="Rectangle 33"/>
          <p:cNvSpPr>
            <a:spLocks/>
          </p:cNvSpPr>
          <p:nvPr/>
        </p:nvSpPr>
        <p:spPr bwMode="auto">
          <a:xfrm>
            <a:off x="1054819" y="924223"/>
            <a:ext cx="1105049"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en-US" sz="1400">
                <a:solidFill>
                  <a:schemeClr val="tx1"/>
                </a:solidFill>
                <a:latin typeface="Arial" charset="0"/>
                <a:ea typeface="ＭＳ Ｐゴシック" charset="0"/>
                <a:cs typeface="Arial" charset="0"/>
                <a:sym typeface="Arial" charset="0"/>
              </a:rPr>
              <a:t>Lemur, Loris</a:t>
            </a:r>
          </a:p>
        </p:txBody>
      </p:sp>
      <p:sp>
        <p:nvSpPr>
          <p:cNvPr id="58402" name="Rectangle 34"/>
          <p:cNvSpPr>
            <a:spLocks/>
          </p:cNvSpPr>
          <p:nvPr/>
        </p:nvSpPr>
        <p:spPr bwMode="auto">
          <a:xfrm>
            <a:off x="4259461" y="1076027"/>
            <a:ext cx="1446609"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en-US" sz="1400">
                <a:solidFill>
                  <a:schemeClr val="tx1"/>
                </a:solidFill>
                <a:latin typeface="Arial" charset="0"/>
                <a:ea typeface="ＭＳ Ｐゴシック" charset="0"/>
                <a:cs typeface="Arial" charset="0"/>
                <a:sym typeface="Arial" charset="0"/>
              </a:rPr>
              <a:t>Squirrel monkey</a:t>
            </a:r>
          </a:p>
        </p:txBody>
      </p:sp>
      <p:sp>
        <p:nvSpPr>
          <p:cNvPr id="58403" name="Rectangle 35"/>
          <p:cNvSpPr>
            <a:spLocks/>
          </p:cNvSpPr>
          <p:nvPr/>
        </p:nvSpPr>
        <p:spPr bwMode="auto">
          <a:xfrm>
            <a:off x="5846713" y="951012"/>
            <a:ext cx="1446609"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en-US" sz="1400">
                <a:solidFill>
                  <a:schemeClr val="tx1"/>
                </a:solidFill>
                <a:latin typeface="Arial" charset="0"/>
                <a:ea typeface="ＭＳ Ｐゴシック" charset="0"/>
                <a:cs typeface="Arial" charset="0"/>
                <a:sym typeface="Arial" charset="0"/>
              </a:rPr>
              <a:t>Baboon</a:t>
            </a:r>
          </a:p>
        </p:txBody>
      </p:sp>
      <p:sp>
        <p:nvSpPr>
          <p:cNvPr id="58404" name="Rectangle 36"/>
          <p:cNvSpPr>
            <a:spLocks/>
          </p:cNvSpPr>
          <p:nvPr/>
        </p:nvSpPr>
        <p:spPr bwMode="auto">
          <a:xfrm>
            <a:off x="7444011" y="674192"/>
            <a:ext cx="1446609"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l"/>
            <a:r>
              <a:rPr lang="en-US" sz="1400">
                <a:solidFill>
                  <a:schemeClr val="tx1"/>
                </a:solidFill>
                <a:latin typeface="Arial" charset="0"/>
                <a:ea typeface="ＭＳ Ｐゴシック" charset="0"/>
                <a:cs typeface="Arial" charset="0"/>
                <a:sym typeface="Arial" charset="0"/>
              </a:rPr>
              <a:t>Chimpanzee</a:t>
            </a:r>
          </a:p>
        </p:txBody>
      </p:sp>
      <p:sp>
        <p:nvSpPr>
          <p:cNvPr id="39" name="Rectangle 2"/>
          <p:cNvSpPr>
            <a:spLocks/>
          </p:cNvSpPr>
          <p:nvPr/>
        </p:nvSpPr>
        <p:spPr bwMode="auto">
          <a:xfrm>
            <a:off x="231056" y="243959"/>
            <a:ext cx="6004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pPr algn="l"/>
            <a:r>
              <a:rPr lang="en-US" sz="2400" dirty="0" smtClean="0">
                <a:solidFill>
                  <a:schemeClr val="tx1"/>
                </a:solidFill>
                <a:latin typeface="Arial"/>
                <a:ea typeface="ＭＳ Ｐゴシック" charset="0"/>
                <a:cs typeface="Arial"/>
              </a:rPr>
              <a:t>Phylogeny Using Genome-Level Characters</a:t>
            </a:r>
            <a:endParaRPr lang="en-US" sz="2400" dirty="0">
              <a:solidFill>
                <a:schemeClr val="tx1"/>
              </a:solidFill>
              <a:latin typeface="Arial"/>
              <a:ea typeface="ＭＳ Ｐゴシック" charset="0"/>
              <a:cs typeface="Arial"/>
            </a:endParaRPr>
          </a:p>
        </p:txBody>
      </p:sp>
      <p:sp>
        <p:nvSpPr>
          <p:cNvPr id="40" name="Line 8"/>
          <p:cNvSpPr>
            <a:spLocks noChangeShapeType="1"/>
          </p:cNvSpPr>
          <p:nvPr/>
        </p:nvSpPr>
        <p:spPr bwMode="auto">
          <a:xfrm>
            <a:off x="169525" y="642938"/>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blinds(vertical)">
                                      <p:cBhvr>
                                        <p:cTn id="7" dur="500"/>
                                        <p:tgtEl>
                                          <p:spTgt spid="58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58376"/>
                                        </p:tgtEl>
                                      </p:cBhvr>
                                    </p:animEffect>
                                    <p:set>
                                      <p:cBhvr>
                                        <p:cTn id="12" dur="1" fill="hold">
                                          <p:stCondLst>
                                            <p:cond delay="499"/>
                                          </p:stCondLst>
                                        </p:cTn>
                                        <p:tgtEl>
                                          <p:spTgt spid="5837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58393"/>
                                        </p:tgtEl>
                                        <p:attrNameLst>
                                          <p:attrName>style.visibility</p:attrName>
                                        </p:attrNameLst>
                                      </p:cBhvr>
                                      <p:to>
                                        <p:strVal val="visible"/>
                                      </p:to>
                                    </p:set>
                                    <p:animEffect transition="in" filter="blinds(vertical)">
                                      <p:cBhvr>
                                        <p:cTn id="17" dur="500"/>
                                        <p:tgtEl>
                                          <p:spTgt spid="58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1" nodeType="clickEffect">
                                  <p:stCondLst>
                                    <p:cond delay="0"/>
                                  </p:stCondLst>
                                  <p:childTnLst>
                                    <p:animEffect transition="out" filter="blinds(horizontal)">
                                      <p:cBhvr>
                                        <p:cTn id="21" dur="500"/>
                                        <p:tgtEl>
                                          <p:spTgt spid="58393"/>
                                        </p:tgtEl>
                                      </p:cBhvr>
                                    </p:animEffect>
                                    <p:set>
                                      <p:cBhvr>
                                        <p:cTn id="22" dur="1" fill="hold">
                                          <p:stCondLst>
                                            <p:cond delay="499"/>
                                          </p:stCondLst>
                                        </p:cTn>
                                        <p:tgtEl>
                                          <p:spTgt spid="5839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6" fill="hold" nodeType="clickEffect">
                                  <p:stCondLst>
                                    <p:cond delay="0"/>
                                  </p:stCondLst>
                                  <p:childTnLst>
                                    <p:set>
                                      <p:cBhvr>
                                        <p:cTn id="26" dur="1" fill="hold">
                                          <p:stCondLst>
                                            <p:cond delay="0"/>
                                          </p:stCondLst>
                                        </p:cTn>
                                        <p:tgtEl>
                                          <p:spTgt spid="58394"/>
                                        </p:tgtEl>
                                        <p:attrNameLst>
                                          <p:attrName>style.visibility</p:attrName>
                                        </p:attrNameLst>
                                      </p:cBhvr>
                                      <p:to>
                                        <p:strVal val="visible"/>
                                      </p:to>
                                    </p:set>
                                    <p:anim calcmode="lin" valueType="num">
                                      <p:cBhvr additive="base">
                                        <p:cTn id="27" dur="500" fill="hold"/>
                                        <p:tgtEl>
                                          <p:spTgt spid="58394"/>
                                        </p:tgtEl>
                                        <p:attrNameLst>
                                          <p:attrName>ppt_x</p:attrName>
                                        </p:attrNameLst>
                                      </p:cBhvr>
                                      <p:tavLst>
                                        <p:tav tm="0">
                                          <p:val>
                                            <p:strVal val="1+#ppt_w/2"/>
                                          </p:val>
                                        </p:tav>
                                        <p:tav tm="100000">
                                          <p:val>
                                            <p:strVal val="#ppt_x"/>
                                          </p:val>
                                        </p:tav>
                                      </p:tavLst>
                                    </p:anim>
                                    <p:anim calcmode="lin" valueType="num">
                                      <p:cBhvr additive="base">
                                        <p:cTn id="28" dur="500" fill="hold"/>
                                        <p:tgtEl>
                                          <p:spTgt spid="583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animBg="1"/>
      <p:bldP spid="58376" grpId="1" animBg="1"/>
      <p:bldP spid="58393" grpId="0" animBg="1"/>
      <p:bldP spid="58393"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20481" name="Rectangle 1"/>
          <p:cNvSpPr>
            <a:spLocks/>
          </p:cNvSpPr>
          <p:nvPr/>
        </p:nvSpPr>
        <p:spPr bwMode="auto">
          <a:xfrm>
            <a:off x="843856" y="223242"/>
            <a:ext cx="8599289"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44409" bIns="0" anchor="ctr"/>
          <a:lstStyle/>
          <a:p>
            <a:pPr>
              <a:tabLst>
                <a:tab pos="267873" algn="l"/>
                <a:tab pos="535747" algn="l"/>
                <a:tab pos="803620" algn="l"/>
                <a:tab pos="1071494" algn="l"/>
                <a:tab pos="1339367" algn="l"/>
                <a:tab pos="1607241" algn="l"/>
                <a:tab pos="1875114" algn="l"/>
                <a:tab pos="2142988" algn="l"/>
                <a:tab pos="2410861" algn="l"/>
                <a:tab pos="2678735" algn="l"/>
                <a:tab pos="2946608" algn="l"/>
                <a:tab pos="3214482" algn="l"/>
              </a:tabLst>
            </a:pPr>
            <a:r>
              <a:rPr lang="en-US" sz="3600" b="1" dirty="0">
                <a:solidFill>
                  <a:srgbClr val="000099"/>
                </a:solidFill>
                <a:latin typeface="Arial" charset="0"/>
                <a:ea typeface="ＭＳ Ｐゴシック" charset="0"/>
                <a:cs typeface="Arial" charset="0"/>
                <a:sym typeface="Arial" charset="0"/>
              </a:rPr>
              <a:t>Outline</a:t>
            </a:r>
          </a:p>
        </p:txBody>
      </p:sp>
      <p:sp>
        <p:nvSpPr>
          <p:cNvPr id="20482" name="Line 2"/>
          <p:cNvSpPr>
            <a:spLocks noChangeShapeType="1"/>
          </p:cNvSpPr>
          <p:nvPr/>
        </p:nvSpPr>
        <p:spPr bwMode="auto">
          <a:xfrm rot="10800000" flipH="1">
            <a:off x="1334850" y="785813"/>
            <a:ext cx="8399626" cy="0"/>
          </a:xfrm>
          <a:prstGeom prst="line">
            <a:avLst/>
          </a:prstGeom>
          <a:noFill/>
          <a:ln w="254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3" name="Rectangle 3"/>
          <p:cNvSpPr>
            <a:spLocks/>
          </p:cNvSpPr>
          <p:nvPr/>
        </p:nvSpPr>
        <p:spPr bwMode="auto">
          <a:xfrm>
            <a:off x="321469" y="1535906"/>
            <a:ext cx="9634017" cy="400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0613" bIns="0" anchor="ctr"/>
          <a:lstStyle/>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A little about us at Genome Project Solutions</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The basics of genomics</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History of genome sequencing and technology</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Areas that have been invigorated</a:t>
            </a:r>
          </a:p>
          <a:p>
            <a:pPr marL="516613" indent="-344409" algn="l">
              <a:spcBef>
                <a:spcPts val="3164"/>
              </a:spcBef>
              <a:buClr>
                <a:srgbClr val="800000"/>
              </a:buClr>
              <a:buSzPct val="129000"/>
              <a:buFont typeface="Wingdings" charset="0"/>
              <a:buChar char="§"/>
            </a:pPr>
            <a:r>
              <a:rPr lang="en-US" sz="3000" b="1" dirty="0">
                <a:solidFill>
                  <a:srgbClr val="000090"/>
                </a:solidFill>
                <a:latin typeface="Arial" charset="0"/>
                <a:ea typeface="ＭＳ Ｐゴシック" charset="0"/>
                <a:cs typeface="Arial" charset="0"/>
                <a:sym typeface="Arial" charset="0"/>
              </a:rPr>
              <a:t>Evolution as the guiding framework</a:t>
            </a: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735" y="89297"/>
            <a:ext cx="876505" cy="875109"/>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485" name="Line 5"/>
          <p:cNvSpPr>
            <a:spLocks noChangeShapeType="1"/>
          </p:cNvSpPr>
          <p:nvPr/>
        </p:nvSpPr>
        <p:spPr bwMode="auto">
          <a:xfrm>
            <a:off x="159479" y="98227"/>
            <a:ext cx="875249" cy="0"/>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6" name="Line 6"/>
          <p:cNvSpPr>
            <a:spLocks noChangeShapeType="1"/>
          </p:cNvSpPr>
          <p:nvPr/>
        </p:nvSpPr>
        <p:spPr bwMode="auto">
          <a:xfrm rot="10800000">
            <a:off x="159479" y="89297"/>
            <a:ext cx="0" cy="875109"/>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7" name="Rectangle 7"/>
          <p:cNvSpPr>
            <a:spLocks/>
          </p:cNvSpPr>
          <p:nvPr/>
        </p:nvSpPr>
        <p:spPr bwMode="auto">
          <a:xfrm>
            <a:off x="5987356" y="6340078"/>
            <a:ext cx="4108772"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1800">
                <a:solidFill>
                  <a:srgbClr val="333300"/>
                </a:solidFill>
                <a:latin typeface="Arial" charset="0"/>
                <a:ea typeface="ＭＳ Ｐゴシック" charset="0"/>
                <a:cs typeface="Arial" charset="0"/>
                <a:sym typeface="Arial" charset="0"/>
              </a:rPr>
              <a:t>http://GenomeProjectSolutions.com</a:t>
            </a:r>
          </a:p>
        </p:txBody>
      </p:sp>
    </p:spTree>
    <p:extLst>
      <p:ext uri="{BB962C8B-B14F-4D97-AF65-F5344CB8AC3E}">
        <p14:creationId xmlns:p14="http://schemas.microsoft.com/office/powerpoint/2010/main" val="28262029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54274" name="Rectangle 2"/>
          <p:cNvSpPr>
            <a:spLocks/>
          </p:cNvSpPr>
          <p:nvPr/>
        </p:nvSpPr>
        <p:spPr bwMode="auto">
          <a:xfrm>
            <a:off x="531814" y="838200"/>
            <a:ext cx="38084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3534" bIns="0"/>
          <a:lstStyle/>
          <a:p>
            <a:pPr marL="42860"/>
            <a:r>
              <a:rPr lang="en-US" sz="3800">
                <a:latin typeface="Helvetica" charset="0"/>
                <a:cs typeface="Helvetica" charset="0"/>
                <a:sym typeface="Helvetica" charset="0"/>
              </a:rPr>
              <a:t>The way that life is </a:t>
            </a:r>
            <a:r>
              <a:rPr lang="en-US" sz="3800" u="sng">
                <a:latin typeface="Helvetica" charset="0"/>
                <a:cs typeface="Helvetica" charset="0"/>
                <a:sym typeface="Helvetica" charset="0"/>
              </a:rPr>
              <a:t>NOT</a:t>
            </a:r>
            <a:r>
              <a:rPr lang="en-US" sz="3800">
                <a:latin typeface="Helvetica" charset="0"/>
                <a:cs typeface="Helvetica" charset="0"/>
                <a:sym typeface="Helvetica" charset="0"/>
              </a:rPr>
              <a:t> arranged</a:t>
            </a:r>
          </a:p>
        </p:txBody>
      </p:sp>
      <p:pic>
        <p:nvPicPr>
          <p:cNvPr id="54275" name="Picture 1" descr="1.tif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701" y="4953000"/>
            <a:ext cx="15335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2" descr="2.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62100" y="3968750"/>
            <a:ext cx="16510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3" descr="3.tif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76600" y="2959101"/>
            <a:ext cx="19431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4" descr="4.tiff"/>
          <p:cNvPicPr>
            <a:picLocks noChangeAspect="1"/>
          </p:cNvPicPr>
          <p:nvPr/>
        </p:nvPicPr>
        <p:blipFill>
          <a:blip r:embed="rId5" cstate="screen">
            <a:extLst>
              <a:ext uri="{28A0092B-C50C-407E-A947-70E740481C1C}">
                <a14:useLocalDpi xmlns:a14="http://schemas.microsoft.com/office/drawing/2010/main"/>
              </a:ext>
            </a:extLst>
          </a:blip>
          <a:srcRect l="-2"/>
          <a:stretch>
            <a:fillRect/>
          </a:stretch>
        </p:blipFill>
        <p:spPr bwMode="auto">
          <a:xfrm>
            <a:off x="5281614" y="2078039"/>
            <a:ext cx="153828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5" descr="5.tiff"/>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743701" y="1119188"/>
            <a:ext cx="1600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6" descr="Einstein.tiff"/>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08988" y="76200"/>
            <a:ext cx="1839912"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bwMode="auto">
          <a:xfrm flipV="1">
            <a:off x="2019300" y="2209800"/>
            <a:ext cx="7543800" cy="4343400"/>
          </a:xfrm>
          <a:prstGeom prst="straightConnector1">
            <a:avLst/>
          </a:prstGeom>
          <a:solidFill>
            <a:srgbClr val="BBE0E3"/>
          </a:solidFill>
          <a:ln w="76200" cap="flat" cmpd="sng" algn="ctr">
            <a:solidFill>
              <a:schemeClr val="accent6">
                <a:lumMod val="75000"/>
              </a:schemeClr>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5976523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489" name="Picture 1"/>
          <p:cNvPicPr>
            <a:picLocks noChangeArrowheads="1"/>
          </p:cNvPicPr>
          <p:nvPr/>
        </p:nvPicPr>
        <p:blipFill>
          <a:blip r:embed="rId2" cstate="screen">
            <a:extLst>
              <a:ext uri="{28A0092B-C50C-407E-A947-70E740481C1C}">
                <a14:useLocalDpi xmlns:a14="http://schemas.microsoft.com/office/drawing/2010/main"/>
              </a:ext>
            </a:extLst>
          </a:blip>
          <a:srcRect b="2342"/>
          <a:stretch>
            <a:fillRect/>
          </a:stretch>
        </p:blipFill>
        <p:spPr bwMode="auto">
          <a:xfrm>
            <a:off x="4721572" y="455414"/>
            <a:ext cx="5228890" cy="595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3490" name="Rectangle 2"/>
          <p:cNvSpPr>
            <a:spLocks/>
          </p:cNvSpPr>
          <p:nvPr/>
        </p:nvSpPr>
        <p:spPr bwMode="auto">
          <a:xfrm>
            <a:off x="532432" y="1598414"/>
            <a:ext cx="380739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3540" bIns="0"/>
          <a:lstStyle/>
          <a:p>
            <a:pPr marL="43051" algn="l"/>
            <a:r>
              <a:rPr lang="en-US" sz="3800">
                <a:solidFill>
                  <a:schemeClr val="tx1"/>
                </a:solidFill>
                <a:latin typeface="Helvetica" charset="0"/>
                <a:ea typeface="ＭＳ Ｐゴシック" charset="0"/>
                <a:cs typeface="Helvetica" charset="0"/>
                <a:sym typeface="Helvetica" charset="0"/>
              </a:rPr>
              <a:t>The way that life </a:t>
            </a:r>
            <a:r>
              <a:rPr lang="en-US" sz="3800" u="sng">
                <a:solidFill>
                  <a:schemeClr val="tx1"/>
                </a:solidFill>
                <a:latin typeface="Helvetica" charset="0"/>
                <a:ea typeface="ＭＳ Ｐゴシック" charset="0"/>
                <a:cs typeface="Helvetica" charset="0"/>
                <a:sym typeface="Helvetica" charset="0"/>
              </a:rPr>
              <a:t>IS</a:t>
            </a:r>
            <a:r>
              <a:rPr lang="en-US" sz="3800">
                <a:solidFill>
                  <a:schemeClr val="tx1"/>
                </a:solidFill>
                <a:latin typeface="Helvetica" charset="0"/>
                <a:ea typeface="ＭＳ Ｐゴシック" charset="0"/>
                <a:cs typeface="Helvetica" charset="0"/>
                <a:sym typeface="Helvetica" charset="0"/>
              </a:rPr>
              <a:t> arranged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Line 2"/>
          <p:cNvSpPr>
            <a:spLocks noChangeShapeType="1"/>
          </p:cNvSpPr>
          <p:nvPr/>
        </p:nvSpPr>
        <p:spPr bwMode="auto">
          <a:xfrm rot="10800000" flipH="1">
            <a:off x="2857501" y="3657601"/>
            <a:ext cx="206375" cy="1619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23" name="Line 3"/>
          <p:cNvSpPr>
            <a:spLocks noChangeShapeType="1"/>
          </p:cNvSpPr>
          <p:nvPr/>
        </p:nvSpPr>
        <p:spPr bwMode="auto">
          <a:xfrm rot="10800000" flipH="1">
            <a:off x="2857500" y="1371600"/>
            <a:ext cx="3048000" cy="2743200"/>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24" name="Line 4"/>
          <p:cNvSpPr>
            <a:spLocks noChangeShapeType="1"/>
          </p:cNvSpPr>
          <p:nvPr/>
        </p:nvSpPr>
        <p:spPr bwMode="auto">
          <a:xfrm rot="10800000">
            <a:off x="4200526" y="2378076"/>
            <a:ext cx="307975" cy="2444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25" name="Line 5"/>
          <p:cNvSpPr>
            <a:spLocks noChangeShapeType="1"/>
          </p:cNvSpPr>
          <p:nvPr/>
        </p:nvSpPr>
        <p:spPr bwMode="auto">
          <a:xfrm rot="10800000">
            <a:off x="3894138" y="2287588"/>
            <a:ext cx="511175" cy="4048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26" name="Line 7"/>
          <p:cNvSpPr>
            <a:spLocks noChangeShapeType="1"/>
          </p:cNvSpPr>
          <p:nvPr/>
        </p:nvSpPr>
        <p:spPr bwMode="auto">
          <a:xfrm rot="10800000" flipH="1">
            <a:off x="4405314" y="2468563"/>
            <a:ext cx="103187" cy="825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27" name="Line 8"/>
          <p:cNvSpPr>
            <a:spLocks noChangeShapeType="1"/>
          </p:cNvSpPr>
          <p:nvPr/>
        </p:nvSpPr>
        <p:spPr bwMode="auto">
          <a:xfrm rot="10800000" flipH="1">
            <a:off x="2459038" y="2468563"/>
            <a:ext cx="1227137" cy="9715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28" name="Line 9"/>
          <p:cNvSpPr>
            <a:spLocks noChangeShapeType="1"/>
          </p:cNvSpPr>
          <p:nvPr/>
        </p:nvSpPr>
        <p:spPr bwMode="auto">
          <a:xfrm rot="10800000">
            <a:off x="2560639" y="3106739"/>
            <a:ext cx="204787" cy="1619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29" name="Line 10"/>
          <p:cNvSpPr>
            <a:spLocks noChangeShapeType="1"/>
          </p:cNvSpPr>
          <p:nvPr/>
        </p:nvSpPr>
        <p:spPr bwMode="auto">
          <a:xfrm rot="10800000">
            <a:off x="2868614" y="3016251"/>
            <a:ext cx="103187"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30" name="Line 11"/>
          <p:cNvSpPr>
            <a:spLocks noChangeShapeType="1"/>
          </p:cNvSpPr>
          <p:nvPr/>
        </p:nvSpPr>
        <p:spPr bwMode="auto">
          <a:xfrm rot="10800000">
            <a:off x="2868614" y="2652713"/>
            <a:ext cx="306387" cy="241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31" name="Line 12"/>
          <p:cNvSpPr>
            <a:spLocks noChangeShapeType="1"/>
          </p:cNvSpPr>
          <p:nvPr/>
        </p:nvSpPr>
        <p:spPr bwMode="auto">
          <a:xfrm rot="10800000" flipH="1">
            <a:off x="2973389" y="2652714"/>
            <a:ext cx="100012"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32" name="Line 13"/>
          <p:cNvSpPr>
            <a:spLocks noChangeShapeType="1"/>
          </p:cNvSpPr>
          <p:nvPr/>
        </p:nvSpPr>
        <p:spPr bwMode="auto">
          <a:xfrm rot="10800000" flipH="1">
            <a:off x="3278189" y="2012950"/>
            <a:ext cx="511175" cy="406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33" name="Line 14"/>
          <p:cNvSpPr>
            <a:spLocks noChangeShapeType="1"/>
          </p:cNvSpPr>
          <p:nvPr/>
        </p:nvSpPr>
        <p:spPr bwMode="auto">
          <a:xfrm rot="10800000" flipH="1">
            <a:off x="2355850" y="2560639"/>
            <a:ext cx="204788" cy="1619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34" name="Line 15"/>
          <p:cNvSpPr>
            <a:spLocks noChangeShapeType="1"/>
          </p:cNvSpPr>
          <p:nvPr/>
        </p:nvSpPr>
        <p:spPr bwMode="auto">
          <a:xfrm rot="10800000" flipH="1">
            <a:off x="2149476" y="2925763"/>
            <a:ext cx="411163" cy="3222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35" name="Line 16"/>
          <p:cNvSpPr>
            <a:spLocks noChangeShapeType="1"/>
          </p:cNvSpPr>
          <p:nvPr/>
        </p:nvSpPr>
        <p:spPr bwMode="auto">
          <a:xfrm rot="10800000" flipH="1">
            <a:off x="1739900" y="2741614"/>
            <a:ext cx="204788" cy="1619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36" name="Line 17"/>
          <p:cNvSpPr>
            <a:spLocks noChangeShapeType="1"/>
          </p:cNvSpPr>
          <p:nvPr/>
        </p:nvSpPr>
        <p:spPr bwMode="auto">
          <a:xfrm rot="10800000">
            <a:off x="2051051" y="2468563"/>
            <a:ext cx="98425" cy="825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37" name="Line 18"/>
          <p:cNvSpPr>
            <a:spLocks noChangeShapeType="1"/>
          </p:cNvSpPr>
          <p:nvPr/>
        </p:nvSpPr>
        <p:spPr bwMode="auto">
          <a:xfrm rot="10800000" flipH="1">
            <a:off x="2171701" y="1981200"/>
            <a:ext cx="609600" cy="533400"/>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38" name="Line 19"/>
          <p:cNvSpPr>
            <a:spLocks noChangeShapeType="1"/>
          </p:cNvSpPr>
          <p:nvPr/>
        </p:nvSpPr>
        <p:spPr bwMode="auto">
          <a:xfrm rot="10800000">
            <a:off x="2830514" y="3652838"/>
            <a:ext cx="103187" cy="809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39" name="Line 20"/>
          <p:cNvSpPr>
            <a:spLocks noChangeShapeType="1"/>
          </p:cNvSpPr>
          <p:nvPr/>
        </p:nvSpPr>
        <p:spPr bwMode="auto">
          <a:xfrm rot="10800000">
            <a:off x="2973389" y="3471863"/>
            <a:ext cx="307975" cy="241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40" name="Line 21"/>
          <p:cNvSpPr>
            <a:spLocks noChangeShapeType="1"/>
          </p:cNvSpPr>
          <p:nvPr/>
        </p:nvSpPr>
        <p:spPr bwMode="auto">
          <a:xfrm rot="10800000" flipH="1">
            <a:off x="3073400" y="3471864"/>
            <a:ext cx="103188"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41" name="Line 22"/>
          <p:cNvSpPr>
            <a:spLocks noChangeShapeType="1"/>
          </p:cNvSpPr>
          <p:nvPr/>
        </p:nvSpPr>
        <p:spPr bwMode="auto">
          <a:xfrm rot="10800000">
            <a:off x="3481389" y="3016250"/>
            <a:ext cx="307975" cy="241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42" name="Line 23"/>
          <p:cNvSpPr>
            <a:spLocks noChangeShapeType="1"/>
          </p:cNvSpPr>
          <p:nvPr/>
        </p:nvSpPr>
        <p:spPr bwMode="auto">
          <a:xfrm rot="10800000" flipH="1">
            <a:off x="3584576" y="2833689"/>
            <a:ext cx="309563" cy="2428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43" name="Line 24"/>
          <p:cNvSpPr>
            <a:spLocks noChangeShapeType="1"/>
          </p:cNvSpPr>
          <p:nvPr/>
        </p:nvSpPr>
        <p:spPr bwMode="auto">
          <a:xfrm rot="10800000">
            <a:off x="3584575" y="2741614"/>
            <a:ext cx="204788" cy="1619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44" name="Line 25"/>
          <p:cNvSpPr>
            <a:spLocks noChangeShapeType="1"/>
          </p:cNvSpPr>
          <p:nvPr/>
        </p:nvSpPr>
        <p:spPr bwMode="auto">
          <a:xfrm rot="10800000" flipH="1">
            <a:off x="1228726" y="1995489"/>
            <a:ext cx="561975" cy="4429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45" name="Line 26"/>
          <p:cNvSpPr>
            <a:spLocks noChangeShapeType="1"/>
          </p:cNvSpPr>
          <p:nvPr/>
        </p:nvSpPr>
        <p:spPr bwMode="auto">
          <a:xfrm rot="10800000" flipH="1">
            <a:off x="1433513" y="2287588"/>
            <a:ext cx="409575" cy="3238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46" name="Line 27"/>
          <p:cNvSpPr>
            <a:spLocks noChangeShapeType="1"/>
          </p:cNvSpPr>
          <p:nvPr/>
        </p:nvSpPr>
        <p:spPr bwMode="auto">
          <a:xfrm rot="10800000">
            <a:off x="4095750" y="2652714"/>
            <a:ext cx="204788" cy="1603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47" name="Line 28"/>
          <p:cNvSpPr>
            <a:spLocks noChangeShapeType="1"/>
          </p:cNvSpPr>
          <p:nvPr/>
        </p:nvSpPr>
        <p:spPr bwMode="auto">
          <a:xfrm rot="10800000">
            <a:off x="1739900" y="2741614"/>
            <a:ext cx="103188"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48" name="Line 29"/>
          <p:cNvSpPr>
            <a:spLocks noChangeShapeType="1"/>
          </p:cNvSpPr>
          <p:nvPr/>
        </p:nvSpPr>
        <p:spPr bwMode="auto">
          <a:xfrm rot="10800000">
            <a:off x="3379788" y="2197101"/>
            <a:ext cx="101600"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49" name="Line 30"/>
          <p:cNvSpPr>
            <a:spLocks noChangeShapeType="1"/>
          </p:cNvSpPr>
          <p:nvPr/>
        </p:nvSpPr>
        <p:spPr bwMode="auto">
          <a:xfrm rot="10800000">
            <a:off x="2254250" y="2287589"/>
            <a:ext cx="101600"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50" name="Line 31"/>
          <p:cNvSpPr>
            <a:spLocks noChangeShapeType="1"/>
          </p:cNvSpPr>
          <p:nvPr/>
        </p:nvSpPr>
        <p:spPr bwMode="auto">
          <a:xfrm rot="10800000">
            <a:off x="3481389" y="2468563"/>
            <a:ext cx="103187" cy="825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51" name="Line 32"/>
          <p:cNvSpPr>
            <a:spLocks noChangeShapeType="1"/>
          </p:cNvSpPr>
          <p:nvPr/>
        </p:nvSpPr>
        <p:spPr bwMode="auto">
          <a:xfrm rot="10800000">
            <a:off x="2355850" y="2925763"/>
            <a:ext cx="103188" cy="809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52" name="Line 33"/>
          <p:cNvSpPr>
            <a:spLocks noChangeShapeType="1"/>
          </p:cNvSpPr>
          <p:nvPr/>
        </p:nvSpPr>
        <p:spPr bwMode="auto">
          <a:xfrm rot="10800000">
            <a:off x="1638300" y="2287589"/>
            <a:ext cx="101600"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53" name="Line 34"/>
          <p:cNvSpPr>
            <a:spLocks noChangeShapeType="1"/>
          </p:cNvSpPr>
          <p:nvPr/>
        </p:nvSpPr>
        <p:spPr bwMode="auto">
          <a:xfrm rot="10800000">
            <a:off x="3789363" y="3106738"/>
            <a:ext cx="104775" cy="809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54" name="Line 35"/>
          <p:cNvSpPr>
            <a:spLocks noChangeShapeType="1"/>
          </p:cNvSpPr>
          <p:nvPr/>
        </p:nvSpPr>
        <p:spPr bwMode="auto">
          <a:xfrm rot="10800000" flipH="1">
            <a:off x="2665413" y="3106738"/>
            <a:ext cx="100012" cy="809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55" name="Line 36"/>
          <p:cNvSpPr>
            <a:spLocks noChangeShapeType="1"/>
          </p:cNvSpPr>
          <p:nvPr/>
        </p:nvSpPr>
        <p:spPr bwMode="auto">
          <a:xfrm rot="10800000" flipH="1">
            <a:off x="2355850" y="3378200"/>
            <a:ext cx="103188" cy="825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56" name="Line 37"/>
          <p:cNvSpPr>
            <a:spLocks noChangeShapeType="1"/>
          </p:cNvSpPr>
          <p:nvPr/>
        </p:nvSpPr>
        <p:spPr bwMode="auto">
          <a:xfrm rot="10800000">
            <a:off x="1944689" y="2925763"/>
            <a:ext cx="106362" cy="809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57" name="Line 38"/>
          <p:cNvSpPr>
            <a:spLocks noChangeShapeType="1"/>
          </p:cNvSpPr>
          <p:nvPr/>
        </p:nvSpPr>
        <p:spPr bwMode="auto">
          <a:xfrm rot="10800000">
            <a:off x="3278188" y="2652714"/>
            <a:ext cx="101600"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58" name="Line 39"/>
          <p:cNvSpPr>
            <a:spLocks noChangeShapeType="1"/>
          </p:cNvSpPr>
          <p:nvPr/>
        </p:nvSpPr>
        <p:spPr bwMode="auto">
          <a:xfrm rot="10800000">
            <a:off x="2149476" y="2741614"/>
            <a:ext cx="104775"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59" name="Line 40"/>
          <p:cNvSpPr>
            <a:spLocks noChangeShapeType="1"/>
          </p:cNvSpPr>
          <p:nvPr/>
        </p:nvSpPr>
        <p:spPr bwMode="auto">
          <a:xfrm rot="10800000" flipH="1">
            <a:off x="2254250" y="2560638"/>
            <a:ext cx="101600" cy="809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60" name="Line 41"/>
          <p:cNvSpPr>
            <a:spLocks noChangeShapeType="1"/>
          </p:cNvSpPr>
          <p:nvPr/>
        </p:nvSpPr>
        <p:spPr bwMode="auto">
          <a:xfrm rot="10800000" flipH="1">
            <a:off x="1536700" y="2652714"/>
            <a:ext cx="103188"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61" name="Line 42"/>
          <p:cNvSpPr>
            <a:spLocks noChangeShapeType="1"/>
          </p:cNvSpPr>
          <p:nvPr/>
        </p:nvSpPr>
        <p:spPr bwMode="auto">
          <a:xfrm rot="10800000">
            <a:off x="3073400" y="3744913"/>
            <a:ext cx="103188" cy="809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62" name="Line 43"/>
          <p:cNvSpPr>
            <a:spLocks noChangeShapeType="1"/>
          </p:cNvSpPr>
          <p:nvPr/>
        </p:nvSpPr>
        <p:spPr bwMode="auto">
          <a:xfrm>
            <a:off x="3894138" y="1377951"/>
            <a:ext cx="511175" cy="4032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63" name="Line 44"/>
          <p:cNvSpPr>
            <a:spLocks noChangeShapeType="1"/>
          </p:cNvSpPr>
          <p:nvPr/>
        </p:nvSpPr>
        <p:spPr bwMode="auto">
          <a:xfrm rot="10800000" flipH="1">
            <a:off x="4713289" y="1831975"/>
            <a:ext cx="306387" cy="241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64" name="Line 46"/>
          <p:cNvSpPr>
            <a:spLocks noChangeShapeType="1"/>
          </p:cNvSpPr>
          <p:nvPr/>
        </p:nvSpPr>
        <p:spPr bwMode="auto">
          <a:xfrm rot="10800000" flipH="1">
            <a:off x="4381500" y="1400176"/>
            <a:ext cx="533400" cy="42862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65" name="Line 47"/>
          <p:cNvSpPr>
            <a:spLocks noChangeShapeType="1"/>
          </p:cNvSpPr>
          <p:nvPr/>
        </p:nvSpPr>
        <p:spPr bwMode="auto">
          <a:xfrm rot="10800000" flipH="1">
            <a:off x="4095750" y="1377950"/>
            <a:ext cx="204788" cy="160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66" name="Line 48"/>
          <p:cNvSpPr>
            <a:spLocks noChangeShapeType="1"/>
          </p:cNvSpPr>
          <p:nvPr/>
        </p:nvSpPr>
        <p:spPr bwMode="auto">
          <a:xfrm rot="10800000">
            <a:off x="4713289" y="1741489"/>
            <a:ext cx="204787" cy="1619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67" name="Line 49"/>
          <p:cNvSpPr>
            <a:spLocks noChangeShapeType="1"/>
          </p:cNvSpPr>
          <p:nvPr/>
        </p:nvSpPr>
        <p:spPr bwMode="auto">
          <a:xfrm rot="10800000">
            <a:off x="5019676" y="1652588"/>
            <a:ext cx="306388" cy="241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68" name="Line 50"/>
          <p:cNvSpPr>
            <a:spLocks noChangeShapeType="1"/>
          </p:cNvSpPr>
          <p:nvPr/>
        </p:nvSpPr>
        <p:spPr bwMode="auto">
          <a:xfrm rot="10800000" flipH="1">
            <a:off x="5122864" y="1558926"/>
            <a:ext cx="203200" cy="1619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69" name="Line 51"/>
          <p:cNvSpPr>
            <a:spLocks noChangeShapeType="1"/>
          </p:cNvSpPr>
          <p:nvPr/>
        </p:nvSpPr>
        <p:spPr bwMode="auto">
          <a:xfrm rot="10800000">
            <a:off x="5530850" y="1377950"/>
            <a:ext cx="204788" cy="160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70" name="Line 52"/>
          <p:cNvSpPr>
            <a:spLocks noChangeShapeType="1"/>
          </p:cNvSpPr>
          <p:nvPr/>
        </p:nvSpPr>
        <p:spPr bwMode="auto">
          <a:xfrm rot="10800000" flipH="1">
            <a:off x="4300538" y="1652589"/>
            <a:ext cx="104775"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71" name="Line 53"/>
          <p:cNvSpPr>
            <a:spLocks noChangeShapeType="1"/>
          </p:cNvSpPr>
          <p:nvPr/>
        </p:nvSpPr>
        <p:spPr bwMode="auto">
          <a:xfrm rot="10800000" flipH="1">
            <a:off x="4611688" y="1922463"/>
            <a:ext cx="101600" cy="809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72" name="Line 54"/>
          <p:cNvSpPr>
            <a:spLocks noChangeShapeType="1"/>
          </p:cNvSpPr>
          <p:nvPr/>
        </p:nvSpPr>
        <p:spPr bwMode="auto">
          <a:xfrm rot="10800000">
            <a:off x="4918075" y="2103438"/>
            <a:ext cx="101600" cy="825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73" name="Line 55"/>
          <p:cNvSpPr>
            <a:spLocks noChangeShapeType="1"/>
          </p:cNvSpPr>
          <p:nvPr/>
        </p:nvSpPr>
        <p:spPr bwMode="auto">
          <a:xfrm rot="10800000">
            <a:off x="5122863" y="1922463"/>
            <a:ext cx="101600" cy="809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74" name="Line 57"/>
          <p:cNvSpPr>
            <a:spLocks noChangeShapeType="1"/>
          </p:cNvSpPr>
          <p:nvPr/>
        </p:nvSpPr>
        <p:spPr bwMode="auto">
          <a:xfrm rot="10800000">
            <a:off x="1485900" y="1905001"/>
            <a:ext cx="204788" cy="1619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75" name="Line 58"/>
          <p:cNvSpPr>
            <a:spLocks noChangeShapeType="1"/>
          </p:cNvSpPr>
          <p:nvPr/>
        </p:nvSpPr>
        <p:spPr bwMode="auto">
          <a:xfrm rot="10800000" flipH="1">
            <a:off x="1585914" y="1831976"/>
            <a:ext cx="204787" cy="1619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76" name="Line 59"/>
          <p:cNvSpPr>
            <a:spLocks noChangeShapeType="1"/>
          </p:cNvSpPr>
          <p:nvPr/>
        </p:nvSpPr>
        <p:spPr bwMode="auto">
          <a:xfrm rot="10800000">
            <a:off x="1433514" y="1741489"/>
            <a:ext cx="204787" cy="1619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77" name="Line 60"/>
          <p:cNvSpPr>
            <a:spLocks noChangeShapeType="1"/>
          </p:cNvSpPr>
          <p:nvPr/>
        </p:nvSpPr>
        <p:spPr bwMode="auto">
          <a:xfrm rot="10800000" flipH="1">
            <a:off x="1536700" y="1652589"/>
            <a:ext cx="204788" cy="1603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78" name="Line 61"/>
          <p:cNvSpPr>
            <a:spLocks noChangeShapeType="1"/>
          </p:cNvSpPr>
          <p:nvPr/>
        </p:nvSpPr>
        <p:spPr bwMode="auto">
          <a:xfrm rot="10800000">
            <a:off x="1257301" y="1447800"/>
            <a:ext cx="381000" cy="2730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79" name="Line 63"/>
          <p:cNvSpPr>
            <a:spLocks noChangeShapeType="1"/>
          </p:cNvSpPr>
          <p:nvPr/>
        </p:nvSpPr>
        <p:spPr bwMode="auto">
          <a:xfrm rot="10800000" flipH="1">
            <a:off x="3481389" y="1652588"/>
            <a:ext cx="307975" cy="241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80" name="Line 64"/>
          <p:cNvSpPr>
            <a:spLocks noChangeShapeType="1"/>
          </p:cNvSpPr>
          <p:nvPr/>
        </p:nvSpPr>
        <p:spPr bwMode="auto">
          <a:xfrm rot="10800000" flipH="1">
            <a:off x="3994151" y="2195514"/>
            <a:ext cx="206375" cy="1619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81" name="Line 65"/>
          <p:cNvSpPr>
            <a:spLocks noChangeShapeType="1"/>
          </p:cNvSpPr>
          <p:nvPr/>
        </p:nvSpPr>
        <p:spPr bwMode="auto">
          <a:xfrm rot="10800000">
            <a:off x="3894139" y="2103438"/>
            <a:ext cx="201612" cy="1635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82" name="Line 66"/>
          <p:cNvSpPr>
            <a:spLocks noChangeShapeType="1"/>
          </p:cNvSpPr>
          <p:nvPr/>
        </p:nvSpPr>
        <p:spPr bwMode="auto">
          <a:xfrm rot="10800000" flipH="1">
            <a:off x="3994150" y="2103438"/>
            <a:ext cx="101600" cy="825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83" name="Line 67"/>
          <p:cNvSpPr>
            <a:spLocks noChangeShapeType="1"/>
          </p:cNvSpPr>
          <p:nvPr/>
        </p:nvSpPr>
        <p:spPr bwMode="auto">
          <a:xfrm rot="10800000">
            <a:off x="3278188" y="2287589"/>
            <a:ext cx="101600"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84" name="Line 68"/>
          <p:cNvSpPr>
            <a:spLocks noChangeShapeType="1"/>
          </p:cNvSpPr>
          <p:nvPr/>
        </p:nvSpPr>
        <p:spPr bwMode="auto">
          <a:xfrm rot="10800000" flipH="1">
            <a:off x="3073400" y="2197101"/>
            <a:ext cx="103188"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85" name="Line 69"/>
          <p:cNvSpPr>
            <a:spLocks noChangeShapeType="1"/>
          </p:cNvSpPr>
          <p:nvPr/>
        </p:nvSpPr>
        <p:spPr bwMode="auto">
          <a:xfrm rot="10800000" flipH="1">
            <a:off x="2765425" y="1468439"/>
            <a:ext cx="614363" cy="4841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86" name="Line 70"/>
          <p:cNvSpPr>
            <a:spLocks noChangeShapeType="1"/>
          </p:cNvSpPr>
          <p:nvPr/>
        </p:nvSpPr>
        <p:spPr bwMode="auto">
          <a:xfrm rot="10800000" flipH="1">
            <a:off x="2560639" y="1652589"/>
            <a:ext cx="204787" cy="1603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87" name="Line 71"/>
          <p:cNvSpPr>
            <a:spLocks noChangeShapeType="1"/>
          </p:cNvSpPr>
          <p:nvPr/>
        </p:nvSpPr>
        <p:spPr bwMode="auto">
          <a:xfrm rot="10800000" flipH="1">
            <a:off x="2254250" y="1377950"/>
            <a:ext cx="204788" cy="160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88" name="Line 72"/>
          <p:cNvSpPr>
            <a:spLocks noChangeShapeType="1"/>
          </p:cNvSpPr>
          <p:nvPr/>
        </p:nvSpPr>
        <p:spPr bwMode="auto">
          <a:xfrm rot="10800000" flipH="1">
            <a:off x="3073400" y="1468439"/>
            <a:ext cx="103188"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89" name="Line 73"/>
          <p:cNvSpPr>
            <a:spLocks noChangeShapeType="1"/>
          </p:cNvSpPr>
          <p:nvPr/>
        </p:nvSpPr>
        <p:spPr bwMode="auto">
          <a:xfrm rot="10800000">
            <a:off x="2051051" y="1377950"/>
            <a:ext cx="714375" cy="565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90" name="Line 74"/>
          <p:cNvSpPr>
            <a:spLocks noChangeShapeType="1"/>
          </p:cNvSpPr>
          <p:nvPr/>
        </p:nvSpPr>
        <p:spPr bwMode="auto">
          <a:xfrm rot="10800000">
            <a:off x="2254250" y="1922463"/>
            <a:ext cx="306388" cy="2444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91" name="Line 75"/>
          <p:cNvSpPr>
            <a:spLocks noChangeShapeType="1"/>
          </p:cNvSpPr>
          <p:nvPr/>
        </p:nvSpPr>
        <p:spPr bwMode="auto">
          <a:xfrm rot="10800000" flipH="1">
            <a:off x="2355850" y="1922463"/>
            <a:ext cx="103188" cy="809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92" name="Line 76"/>
          <p:cNvSpPr>
            <a:spLocks noChangeShapeType="1"/>
          </p:cNvSpPr>
          <p:nvPr/>
        </p:nvSpPr>
        <p:spPr bwMode="auto">
          <a:xfrm rot="10800000">
            <a:off x="2355850" y="2197101"/>
            <a:ext cx="103188"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93" name="Line 77"/>
          <p:cNvSpPr>
            <a:spLocks noChangeShapeType="1"/>
          </p:cNvSpPr>
          <p:nvPr/>
        </p:nvSpPr>
        <p:spPr bwMode="auto">
          <a:xfrm rot="10800000">
            <a:off x="2254250" y="1377951"/>
            <a:ext cx="101600" cy="7937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94" name="Line 78"/>
          <p:cNvSpPr>
            <a:spLocks noChangeShapeType="1"/>
          </p:cNvSpPr>
          <p:nvPr/>
        </p:nvSpPr>
        <p:spPr bwMode="auto">
          <a:xfrm rot="10800000">
            <a:off x="5429250" y="1652589"/>
            <a:ext cx="101600"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95" name="Line 82"/>
          <p:cNvSpPr>
            <a:spLocks noChangeShapeType="1"/>
          </p:cNvSpPr>
          <p:nvPr/>
        </p:nvSpPr>
        <p:spPr bwMode="auto">
          <a:xfrm rot="10800000" flipH="1">
            <a:off x="3686175" y="2012951"/>
            <a:ext cx="103188" cy="809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96" name="Line 83"/>
          <p:cNvSpPr>
            <a:spLocks noChangeShapeType="1"/>
          </p:cNvSpPr>
          <p:nvPr/>
        </p:nvSpPr>
        <p:spPr bwMode="auto">
          <a:xfrm rot="10800000" flipH="1">
            <a:off x="3584575" y="1922463"/>
            <a:ext cx="101600" cy="809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97" name="Line 84"/>
          <p:cNvSpPr>
            <a:spLocks noChangeShapeType="1"/>
          </p:cNvSpPr>
          <p:nvPr/>
        </p:nvSpPr>
        <p:spPr bwMode="auto">
          <a:xfrm rot="10800000" flipH="1">
            <a:off x="2973389" y="1922463"/>
            <a:ext cx="307975" cy="2444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98" name="Line 86"/>
          <p:cNvSpPr>
            <a:spLocks noChangeShapeType="1"/>
          </p:cNvSpPr>
          <p:nvPr/>
        </p:nvSpPr>
        <p:spPr bwMode="auto">
          <a:xfrm rot="10800000" flipH="1">
            <a:off x="3175000" y="1377950"/>
            <a:ext cx="306388" cy="241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399" name="Line 87"/>
          <p:cNvSpPr>
            <a:spLocks noChangeShapeType="1"/>
          </p:cNvSpPr>
          <p:nvPr/>
        </p:nvSpPr>
        <p:spPr bwMode="auto">
          <a:xfrm rot="10800000" flipH="1">
            <a:off x="2227264" y="1466850"/>
            <a:ext cx="173037" cy="133350"/>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00" name="Line 88"/>
          <p:cNvSpPr>
            <a:spLocks noChangeShapeType="1"/>
          </p:cNvSpPr>
          <p:nvPr/>
        </p:nvSpPr>
        <p:spPr bwMode="auto">
          <a:xfrm rot="10800000">
            <a:off x="3278188" y="1377951"/>
            <a:ext cx="101600"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01" name="Line 89"/>
          <p:cNvSpPr>
            <a:spLocks noChangeShapeType="1"/>
          </p:cNvSpPr>
          <p:nvPr/>
        </p:nvSpPr>
        <p:spPr bwMode="auto">
          <a:xfrm rot="10800000">
            <a:off x="2973389" y="2012951"/>
            <a:ext cx="100012" cy="809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02" name="Line 90"/>
          <p:cNvSpPr>
            <a:spLocks noChangeShapeType="1"/>
          </p:cNvSpPr>
          <p:nvPr/>
        </p:nvSpPr>
        <p:spPr bwMode="auto">
          <a:xfrm rot="10800000">
            <a:off x="2225675" y="1563689"/>
            <a:ext cx="527050" cy="417512"/>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03" name="Line 91"/>
          <p:cNvSpPr>
            <a:spLocks noChangeShapeType="1"/>
          </p:cNvSpPr>
          <p:nvPr/>
        </p:nvSpPr>
        <p:spPr bwMode="auto">
          <a:xfrm rot="10800000">
            <a:off x="2868614" y="2103438"/>
            <a:ext cx="612775" cy="4889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04" name="Line 92"/>
          <p:cNvSpPr>
            <a:spLocks noChangeShapeType="1"/>
          </p:cNvSpPr>
          <p:nvPr/>
        </p:nvSpPr>
        <p:spPr bwMode="auto">
          <a:xfrm rot="10800000">
            <a:off x="3379788" y="1831975"/>
            <a:ext cx="306387" cy="241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05" name="Line 93"/>
          <p:cNvSpPr>
            <a:spLocks noChangeShapeType="1"/>
          </p:cNvSpPr>
          <p:nvPr/>
        </p:nvSpPr>
        <p:spPr bwMode="auto">
          <a:xfrm rot="10800000">
            <a:off x="2868614" y="1377950"/>
            <a:ext cx="306387" cy="241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06" name="Line 94"/>
          <p:cNvSpPr>
            <a:spLocks noChangeShapeType="1"/>
          </p:cNvSpPr>
          <p:nvPr/>
        </p:nvSpPr>
        <p:spPr bwMode="auto">
          <a:xfrm rot="10800000" flipH="1">
            <a:off x="2973389" y="1377951"/>
            <a:ext cx="100012"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07" name="Line 95"/>
          <p:cNvSpPr>
            <a:spLocks noChangeShapeType="1"/>
          </p:cNvSpPr>
          <p:nvPr/>
        </p:nvSpPr>
        <p:spPr bwMode="auto">
          <a:xfrm rot="10800000">
            <a:off x="2560638" y="1652589"/>
            <a:ext cx="104775"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08" name="Line 96"/>
          <p:cNvSpPr>
            <a:spLocks noChangeShapeType="1"/>
          </p:cNvSpPr>
          <p:nvPr/>
        </p:nvSpPr>
        <p:spPr bwMode="auto">
          <a:xfrm rot="10800000">
            <a:off x="1433513" y="2468563"/>
            <a:ext cx="101600" cy="825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09" name="Line 97"/>
          <p:cNvSpPr>
            <a:spLocks noChangeShapeType="1"/>
          </p:cNvSpPr>
          <p:nvPr/>
        </p:nvSpPr>
        <p:spPr bwMode="auto">
          <a:xfrm rot="10800000" flipH="1">
            <a:off x="4300538" y="2378076"/>
            <a:ext cx="104775" cy="809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10" name="Line 98"/>
          <p:cNvSpPr>
            <a:spLocks noChangeShapeType="1"/>
          </p:cNvSpPr>
          <p:nvPr/>
        </p:nvSpPr>
        <p:spPr bwMode="auto">
          <a:xfrm rot="10800000" flipH="1">
            <a:off x="3686175" y="2741614"/>
            <a:ext cx="103188"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11" name="Line 99"/>
          <p:cNvSpPr>
            <a:spLocks noChangeShapeType="1"/>
          </p:cNvSpPr>
          <p:nvPr/>
        </p:nvSpPr>
        <p:spPr bwMode="auto">
          <a:xfrm rot="10800000">
            <a:off x="5019675" y="1468439"/>
            <a:ext cx="204788" cy="1619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12" name="Line 100"/>
          <p:cNvSpPr>
            <a:spLocks noChangeShapeType="1"/>
          </p:cNvSpPr>
          <p:nvPr/>
        </p:nvSpPr>
        <p:spPr bwMode="auto">
          <a:xfrm rot="10800000" flipH="1">
            <a:off x="819150" y="2052638"/>
            <a:ext cx="103188" cy="809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13" name="Line 101"/>
          <p:cNvSpPr>
            <a:spLocks noChangeShapeType="1"/>
          </p:cNvSpPr>
          <p:nvPr/>
        </p:nvSpPr>
        <p:spPr bwMode="auto">
          <a:xfrm rot="10800000" flipH="1">
            <a:off x="571501" y="1419225"/>
            <a:ext cx="614363" cy="4857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14" name="Line 102"/>
          <p:cNvSpPr>
            <a:spLocks noChangeShapeType="1"/>
          </p:cNvSpPr>
          <p:nvPr/>
        </p:nvSpPr>
        <p:spPr bwMode="auto">
          <a:xfrm rot="10800000">
            <a:off x="571500" y="1741489"/>
            <a:ext cx="103188"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15" name="Line 103"/>
          <p:cNvSpPr>
            <a:spLocks noChangeShapeType="1"/>
          </p:cNvSpPr>
          <p:nvPr/>
        </p:nvSpPr>
        <p:spPr bwMode="auto">
          <a:xfrm rot="10800000">
            <a:off x="342901" y="1430338"/>
            <a:ext cx="409575" cy="3222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16" name="Line 104"/>
          <p:cNvSpPr>
            <a:spLocks noChangeShapeType="1"/>
          </p:cNvSpPr>
          <p:nvPr/>
        </p:nvSpPr>
        <p:spPr bwMode="auto">
          <a:xfrm rot="10800000" flipH="1">
            <a:off x="495300" y="1444626"/>
            <a:ext cx="101600"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17" name="Line 105"/>
          <p:cNvSpPr>
            <a:spLocks noChangeShapeType="1"/>
          </p:cNvSpPr>
          <p:nvPr/>
        </p:nvSpPr>
        <p:spPr bwMode="auto">
          <a:xfrm rot="10800000" flipH="1">
            <a:off x="614364" y="1439864"/>
            <a:ext cx="204787" cy="1603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18" name="Line 106"/>
          <p:cNvSpPr>
            <a:spLocks noChangeShapeType="1"/>
          </p:cNvSpPr>
          <p:nvPr/>
        </p:nvSpPr>
        <p:spPr bwMode="auto">
          <a:xfrm rot="10800000" flipH="1">
            <a:off x="717550" y="1595438"/>
            <a:ext cx="101600" cy="809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19" name="Line 107"/>
          <p:cNvSpPr>
            <a:spLocks noChangeShapeType="1"/>
          </p:cNvSpPr>
          <p:nvPr/>
        </p:nvSpPr>
        <p:spPr bwMode="auto">
          <a:xfrm rot="10800000">
            <a:off x="952500" y="1447801"/>
            <a:ext cx="103188"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20" name="Line 108"/>
          <p:cNvSpPr>
            <a:spLocks noChangeShapeType="1"/>
          </p:cNvSpPr>
          <p:nvPr/>
        </p:nvSpPr>
        <p:spPr bwMode="auto">
          <a:xfrm rot="10800000" flipH="1">
            <a:off x="317500" y="1595438"/>
            <a:ext cx="101600" cy="809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21" name="Line 109"/>
          <p:cNvSpPr>
            <a:spLocks noChangeShapeType="1"/>
          </p:cNvSpPr>
          <p:nvPr/>
        </p:nvSpPr>
        <p:spPr bwMode="auto">
          <a:xfrm rot="10800000" flipH="1">
            <a:off x="165100" y="1447801"/>
            <a:ext cx="101600"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22" name="Line 110"/>
          <p:cNvSpPr>
            <a:spLocks noChangeShapeType="1"/>
          </p:cNvSpPr>
          <p:nvPr/>
        </p:nvSpPr>
        <p:spPr bwMode="auto">
          <a:xfrm rot="10800000">
            <a:off x="4095751" y="1377951"/>
            <a:ext cx="104775"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23" name="Line 111"/>
          <p:cNvSpPr>
            <a:spLocks noChangeShapeType="1"/>
          </p:cNvSpPr>
          <p:nvPr/>
        </p:nvSpPr>
        <p:spPr bwMode="auto">
          <a:xfrm rot="10800000">
            <a:off x="5735639" y="1377950"/>
            <a:ext cx="93662" cy="69850"/>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24" name="Line 112"/>
          <p:cNvSpPr>
            <a:spLocks noChangeShapeType="1"/>
          </p:cNvSpPr>
          <p:nvPr/>
        </p:nvSpPr>
        <p:spPr bwMode="auto">
          <a:xfrm rot="10800000">
            <a:off x="3584575" y="1652589"/>
            <a:ext cx="101600"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25" name="Line 113"/>
          <p:cNvSpPr>
            <a:spLocks noChangeShapeType="1"/>
          </p:cNvSpPr>
          <p:nvPr/>
        </p:nvSpPr>
        <p:spPr bwMode="auto">
          <a:xfrm rot="10800000">
            <a:off x="2973389" y="1652589"/>
            <a:ext cx="100012"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26" name="Line 114"/>
          <p:cNvSpPr>
            <a:spLocks noChangeShapeType="1"/>
          </p:cNvSpPr>
          <p:nvPr/>
        </p:nvSpPr>
        <p:spPr bwMode="auto">
          <a:xfrm rot="10800000" flipH="1">
            <a:off x="5122864" y="1377950"/>
            <a:ext cx="203200" cy="160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27" name="Line 115"/>
          <p:cNvSpPr>
            <a:spLocks noChangeShapeType="1"/>
          </p:cNvSpPr>
          <p:nvPr/>
        </p:nvSpPr>
        <p:spPr bwMode="auto">
          <a:xfrm rot="10800000">
            <a:off x="5122863" y="1377951"/>
            <a:ext cx="101600"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28" name="Rectangle 117"/>
          <p:cNvSpPr>
            <a:spLocks/>
          </p:cNvSpPr>
          <p:nvPr/>
        </p:nvSpPr>
        <p:spPr bwMode="auto">
          <a:xfrm>
            <a:off x="2103547" y="911226"/>
            <a:ext cx="2363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3534" bIns="0">
            <a:spAutoFit/>
          </a:bodyPr>
          <a:lstStyle/>
          <a:p>
            <a:pPr marL="42860"/>
            <a:r>
              <a:rPr lang="en-US" sz="2100">
                <a:latin typeface="Helvetica" charset="0"/>
                <a:cs typeface="Helvetica" charset="0"/>
                <a:sym typeface="Helvetica" charset="0"/>
              </a:rPr>
              <a:t>A</a:t>
            </a:r>
          </a:p>
        </p:txBody>
      </p:sp>
      <p:sp>
        <p:nvSpPr>
          <p:cNvPr id="56429" name="Rectangle 118"/>
          <p:cNvSpPr>
            <a:spLocks/>
          </p:cNvSpPr>
          <p:nvPr/>
        </p:nvSpPr>
        <p:spPr bwMode="auto">
          <a:xfrm>
            <a:off x="4701509" y="922338"/>
            <a:ext cx="22358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3534" bIns="0">
            <a:spAutoFit/>
          </a:bodyPr>
          <a:lstStyle/>
          <a:p>
            <a:pPr marL="42860"/>
            <a:r>
              <a:rPr lang="en-US" sz="2100">
                <a:latin typeface="Helvetica" charset="0"/>
                <a:cs typeface="Helvetica" charset="0"/>
                <a:sym typeface="Helvetica" charset="0"/>
              </a:rPr>
              <a:t>B</a:t>
            </a:r>
          </a:p>
        </p:txBody>
      </p:sp>
      <p:sp>
        <p:nvSpPr>
          <p:cNvPr id="56430" name="Rectangle 119"/>
          <p:cNvSpPr>
            <a:spLocks/>
          </p:cNvSpPr>
          <p:nvPr/>
        </p:nvSpPr>
        <p:spPr bwMode="auto">
          <a:xfrm>
            <a:off x="5531486" y="922338"/>
            <a:ext cx="23844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3534" bIns="0">
            <a:spAutoFit/>
          </a:bodyPr>
          <a:lstStyle/>
          <a:p>
            <a:pPr marL="42860"/>
            <a:r>
              <a:rPr lang="en-US" sz="2100">
                <a:latin typeface="Helvetica" charset="0"/>
                <a:cs typeface="Helvetica" charset="0"/>
                <a:sym typeface="Helvetica" charset="0"/>
              </a:rPr>
              <a:t>C</a:t>
            </a:r>
          </a:p>
        </p:txBody>
      </p:sp>
      <p:sp>
        <p:nvSpPr>
          <p:cNvPr id="56431" name="Line 120"/>
          <p:cNvSpPr>
            <a:spLocks noChangeShapeType="1"/>
          </p:cNvSpPr>
          <p:nvPr/>
        </p:nvSpPr>
        <p:spPr bwMode="auto">
          <a:xfrm rot="10800000">
            <a:off x="38100" y="1447800"/>
            <a:ext cx="2971800" cy="2514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84091" name="Rectangle 122"/>
          <p:cNvSpPr>
            <a:spLocks/>
          </p:cNvSpPr>
          <p:nvPr/>
        </p:nvSpPr>
        <p:spPr bwMode="auto">
          <a:xfrm>
            <a:off x="3238500" y="3429000"/>
            <a:ext cx="654050" cy="109538"/>
          </a:xfrm>
          <a:prstGeom prst="rect">
            <a:avLst/>
          </a:prstGeom>
          <a:solidFill>
            <a:srgbClr val="000090"/>
          </a:solidFill>
          <a:ln w="12700">
            <a:solidFill>
              <a:srgbClr val="000090"/>
            </a:solidFill>
            <a:miter lim="800000"/>
            <a:headEnd/>
            <a:tailEnd/>
          </a:ln>
        </p:spPr>
        <p:txBody>
          <a:bodyPr lIns="0" tIns="0" rIns="0" bIns="0"/>
          <a:lstStyle/>
          <a:p>
            <a:pPr eaLnBrk="1" hangingPunct="1">
              <a:defRPr/>
            </a:pPr>
            <a:endParaRPr lang="en-US" sz="2600">
              <a:solidFill>
                <a:schemeClr val="accent6">
                  <a:lumMod val="75000"/>
                </a:schemeClr>
              </a:solidFill>
              <a:sym typeface="Arial" charset="0"/>
            </a:endParaRPr>
          </a:p>
        </p:txBody>
      </p:sp>
      <p:sp>
        <p:nvSpPr>
          <p:cNvPr id="84092" name="Rectangle 123"/>
          <p:cNvSpPr>
            <a:spLocks/>
          </p:cNvSpPr>
          <p:nvPr/>
        </p:nvSpPr>
        <p:spPr bwMode="auto">
          <a:xfrm>
            <a:off x="3803650" y="2895600"/>
            <a:ext cx="654050" cy="109538"/>
          </a:xfrm>
          <a:prstGeom prst="rect">
            <a:avLst/>
          </a:prstGeom>
          <a:solidFill>
            <a:srgbClr val="000090"/>
          </a:solidFill>
          <a:ln w="12700">
            <a:solidFill>
              <a:srgbClr val="000090"/>
            </a:solidFill>
            <a:miter lim="800000"/>
            <a:headEnd/>
            <a:tailEnd/>
          </a:ln>
        </p:spPr>
        <p:txBody>
          <a:bodyPr lIns="0" tIns="0" rIns="0" bIns="0"/>
          <a:lstStyle/>
          <a:p>
            <a:pPr eaLnBrk="1" hangingPunct="1">
              <a:defRPr/>
            </a:pPr>
            <a:endParaRPr lang="en-US" sz="2600">
              <a:solidFill>
                <a:schemeClr val="accent6">
                  <a:lumMod val="75000"/>
                </a:schemeClr>
              </a:solidFill>
              <a:sym typeface="Arial" charset="0"/>
            </a:endParaRPr>
          </a:p>
        </p:txBody>
      </p:sp>
      <p:sp>
        <p:nvSpPr>
          <p:cNvPr id="56434" name="Line 124"/>
          <p:cNvSpPr>
            <a:spLocks noChangeShapeType="1"/>
          </p:cNvSpPr>
          <p:nvPr/>
        </p:nvSpPr>
        <p:spPr bwMode="auto">
          <a:xfrm rot="10800000">
            <a:off x="3584575" y="3286126"/>
            <a:ext cx="101600" cy="809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84094" name="Rectangle 125"/>
          <p:cNvSpPr>
            <a:spLocks/>
          </p:cNvSpPr>
          <p:nvPr/>
        </p:nvSpPr>
        <p:spPr bwMode="auto">
          <a:xfrm>
            <a:off x="4460875" y="2359025"/>
            <a:ext cx="655638" cy="109538"/>
          </a:xfrm>
          <a:prstGeom prst="rect">
            <a:avLst/>
          </a:prstGeom>
          <a:solidFill>
            <a:srgbClr val="000090"/>
          </a:solidFill>
          <a:ln w="12700">
            <a:solidFill>
              <a:srgbClr val="000090"/>
            </a:solidFill>
            <a:miter lim="800000"/>
            <a:headEnd/>
            <a:tailEnd/>
          </a:ln>
        </p:spPr>
        <p:txBody>
          <a:bodyPr lIns="0" tIns="0" rIns="0" bIns="0"/>
          <a:lstStyle/>
          <a:p>
            <a:pPr eaLnBrk="1" hangingPunct="1">
              <a:defRPr/>
            </a:pPr>
            <a:endParaRPr lang="en-US" sz="2600">
              <a:solidFill>
                <a:schemeClr val="accent6">
                  <a:lumMod val="75000"/>
                </a:schemeClr>
              </a:solidFill>
              <a:sym typeface="Arial" charset="0"/>
            </a:endParaRPr>
          </a:p>
        </p:txBody>
      </p:sp>
      <p:sp>
        <p:nvSpPr>
          <p:cNvPr id="56436" name="Line 126"/>
          <p:cNvSpPr>
            <a:spLocks noChangeShapeType="1"/>
          </p:cNvSpPr>
          <p:nvPr/>
        </p:nvSpPr>
        <p:spPr bwMode="auto">
          <a:xfrm>
            <a:off x="2193926" y="2514601"/>
            <a:ext cx="206375" cy="16192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37" name="Line 127"/>
          <p:cNvSpPr>
            <a:spLocks noChangeShapeType="1"/>
          </p:cNvSpPr>
          <p:nvPr/>
        </p:nvSpPr>
        <p:spPr bwMode="auto">
          <a:xfrm flipH="1">
            <a:off x="1944688" y="2667001"/>
            <a:ext cx="455612" cy="39687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38" name="Line 128"/>
          <p:cNvSpPr>
            <a:spLocks noChangeShapeType="1"/>
          </p:cNvSpPr>
          <p:nvPr/>
        </p:nvSpPr>
        <p:spPr bwMode="auto">
          <a:xfrm>
            <a:off x="1943100" y="3048000"/>
            <a:ext cx="1066800" cy="914400"/>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39" name="Line 129"/>
          <p:cNvSpPr>
            <a:spLocks noChangeShapeType="1"/>
          </p:cNvSpPr>
          <p:nvPr/>
        </p:nvSpPr>
        <p:spPr bwMode="auto">
          <a:xfrm>
            <a:off x="4405313" y="1831975"/>
            <a:ext cx="512762" cy="404813"/>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40" name="Line 130"/>
          <p:cNvSpPr>
            <a:spLocks noChangeShapeType="1"/>
          </p:cNvSpPr>
          <p:nvPr/>
        </p:nvSpPr>
        <p:spPr bwMode="auto">
          <a:xfrm rot="10800000" flipH="1">
            <a:off x="5837239" y="1377951"/>
            <a:ext cx="103187"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41" name="Rectangle 131"/>
          <p:cNvSpPr>
            <a:spLocks/>
          </p:cNvSpPr>
          <p:nvPr/>
        </p:nvSpPr>
        <p:spPr bwMode="auto">
          <a:xfrm>
            <a:off x="6097697" y="1981201"/>
            <a:ext cx="2363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3534" bIns="0">
            <a:spAutoFit/>
          </a:bodyPr>
          <a:lstStyle/>
          <a:p>
            <a:pPr marL="42860"/>
            <a:r>
              <a:rPr lang="en-US" sz="2100">
                <a:latin typeface="Helvetica" charset="0"/>
                <a:cs typeface="Helvetica" charset="0"/>
                <a:sym typeface="Helvetica" charset="0"/>
              </a:rPr>
              <a:t>A</a:t>
            </a:r>
          </a:p>
        </p:txBody>
      </p:sp>
      <p:grpSp>
        <p:nvGrpSpPr>
          <p:cNvPr id="56442" name="Group 132"/>
          <p:cNvGrpSpPr>
            <a:grpSpLocks/>
          </p:cNvGrpSpPr>
          <p:nvPr/>
        </p:nvGrpSpPr>
        <p:grpSpPr bwMode="auto">
          <a:xfrm>
            <a:off x="8001000" y="1981200"/>
            <a:ext cx="1784350" cy="322734"/>
            <a:chOff x="0" y="0"/>
            <a:chExt cx="1420" cy="289"/>
          </a:xfrm>
        </p:grpSpPr>
        <p:sp>
          <p:nvSpPr>
            <p:cNvPr id="56454" name="Rectangle 133"/>
            <p:cNvSpPr>
              <a:spLocks/>
            </p:cNvSpPr>
            <p:nvPr/>
          </p:nvSpPr>
          <p:spPr bwMode="auto">
            <a:xfrm>
              <a:off x="0" y="0"/>
              <a:ext cx="1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57799" bIns="0">
              <a:spAutoFit/>
            </a:bodyPr>
            <a:lstStyle/>
            <a:p>
              <a:pPr marL="42860"/>
              <a:r>
                <a:rPr lang="en-US" sz="2100">
                  <a:latin typeface="Helvetica" charset="0"/>
                  <a:cs typeface="Helvetica" charset="0"/>
                  <a:sym typeface="Helvetica" charset="0"/>
                </a:rPr>
                <a:t>B</a:t>
              </a:r>
            </a:p>
          </p:txBody>
        </p:sp>
        <p:sp>
          <p:nvSpPr>
            <p:cNvPr id="56455" name="Rectangle 134"/>
            <p:cNvSpPr>
              <a:spLocks/>
            </p:cNvSpPr>
            <p:nvPr/>
          </p:nvSpPr>
          <p:spPr bwMode="auto">
            <a:xfrm>
              <a:off x="1219" y="0"/>
              <a:ext cx="201"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57799" bIns="0">
              <a:spAutoFit/>
            </a:bodyPr>
            <a:lstStyle/>
            <a:p>
              <a:pPr marL="42860"/>
              <a:r>
                <a:rPr lang="en-US" sz="2100">
                  <a:latin typeface="Helvetica" charset="0"/>
                  <a:cs typeface="Helvetica" charset="0"/>
                  <a:sym typeface="Helvetica" charset="0"/>
                </a:rPr>
                <a:t>C</a:t>
              </a:r>
            </a:p>
          </p:txBody>
        </p:sp>
      </p:grpSp>
      <p:sp>
        <p:nvSpPr>
          <p:cNvPr id="56443" name="Line 135"/>
          <p:cNvSpPr>
            <a:spLocks noChangeShapeType="1"/>
          </p:cNvSpPr>
          <p:nvPr/>
        </p:nvSpPr>
        <p:spPr bwMode="auto">
          <a:xfrm>
            <a:off x="6330950" y="2366963"/>
            <a:ext cx="1708150" cy="136683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44" name="Line 136"/>
          <p:cNvSpPr>
            <a:spLocks noChangeShapeType="1"/>
          </p:cNvSpPr>
          <p:nvPr/>
        </p:nvSpPr>
        <p:spPr bwMode="auto">
          <a:xfrm rot="10800000" flipH="1">
            <a:off x="7886700" y="2374901"/>
            <a:ext cx="1828800" cy="14351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45" name="Line 137"/>
          <p:cNvSpPr>
            <a:spLocks noChangeShapeType="1"/>
          </p:cNvSpPr>
          <p:nvPr/>
        </p:nvSpPr>
        <p:spPr bwMode="auto">
          <a:xfrm>
            <a:off x="8191500" y="2366964"/>
            <a:ext cx="806450" cy="60483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84107" name="Rectangle 140"/>
          <p:cNvSpPr>
            <a:spLocks/>
          </p:cNvSpPr>
          <p:nvPr/>
        </p:nvSpPr>
        <p:spPr bwMode="auto">
          <a:xfrm>
            <a:off x="8429626" y="3000375"/>
            <a:ext cx="752475" cy="84138"/>
          </a:xfrm>
          <a:prstGeom prst="rect">
            <a:avLst/>
          </a:prstGeom>
          <a:solidFill>
            <a:srgbClr val="000090"/>
          </a:solidFill>
          <a:ln w="12700">
            <a:solidFill>
              <a:srgbClr val="000090"/>
            </a:solidFill>
            <a:miter lim="800000"/>
            <a:headEnd/>
            <a:tailEnd/>
          </a:ln>
        </p:spPr>
        <p:txBody>
          <a:bodyPr lIns="0" tIns="0" rIns="0" bIns="0"/>
          <a:lstStyle/>
          <a:p>
            <a:pPr eaLnBrk="1" hangingPunct="1">
              <a:defRPr/>
            </a:pPr>
            <a:endParaRPr lang="en-US" sz="2600">
              <a:solidFill>
                <a:schemeClr val="accent6">
                  <a:lumMod val="75000"/>
                </a:schemeClr>
              </a:solidFill>
              <a:sym typeface="Arial" charset="0"/>
            </a:endParaRPr>
          </a:p>
        </p:txBody>
      </p:sp>
      <p:sp>
        <p:nvSpPr>
          <p:cNvPr id="84108" name="Rectangle 141"/>
          <p:cNvSpPr>
            <a:spLocks/>
          </p:cNvSpPr>
          <p:nvPr/>
        </p:nvSpPr>
        <p:spPr bwMode="auto">
          <a:xfrm>
            <a:off x="8189914" y="3209926"/>
            <a:ext cx="755650" cy="84138"/>
          </a:xfrm>
          <a:prstGeom prst="rect">
            <a:avLst/>
          </a:prstGeom>
          <a:solidFill>
            <a:srgbClr val="000090"/>
          </a:solidFill>
          <a:ln w="12700">
            <a:solidFill>
              <a:srgbClr val="000090"/>
            </a:solidFill>
            <a:miter lim="800000"/>
            <a:headEnd/>
            <a:tailEnd/>
          </a:ln>
        </p:spPr>
        <p:txBody>
          <a:bodyPr lIns="0" tIns="0" rIns="0" bIns="0"/>
          <a:lstStyle/>
          <a:p>
            <a:pPr eaLnBrk="1" hangingPunct="1">
              <a:defRPr/>
            </a:pPr>
            <a:endParaRPr lang="en-US" sz="2600">
              <a:solidFill>
                <a:schemeClr val="accent6">
                  <a:lumMod val="75000"/>
                </a:schemeClr>
              </a:solidFill>
              <a:sym typeface="Arial" charset="0"/>
            </a:endParaRPr>
          </a:p>
        </p:txBody>
      </p:sp>
      <p:sp>
        <p:nvSpPr>
          <p:cNvPr id="84109" name="Rectangle 142"/>
          <p:cNvSpPr>
            <a:spLocks/>
          </p:cNvSpPr>
          <p:nvPr/>
        </p:nvSpPr>
        <p:spPr bwMode="auto">
          <a:xfrm>
            <a:off x="7954964" y="3421063"/>
            <a:ext cx="755650" cy="84137"/>
          </a:xfrm>
          <a:prstGeom prst="rect">
            <a:avLst/>
          </a:prstGeom>
          <a:solidFill>
            <a:srgbClr val="000090"/>
          </a:solidFill>
          <a:ln w="12700">
            <a:solidFill>
              <a:srgbClr val="000090"/>
            </a:solidFill>
            <a:miter lim="800000"/>
            <a:headEnd/>
            <a:tailEnd/>
          </a:ln>
        </p:spPr>
        <p:txBody>
          <a:bodyPr lIns="0" tIns="0" rIns="0" bIns="0"/>
          <a:lstStyle/>
          <a:p>
            <a:pPr eaLnBrk="1" hangingPunct="1">
              <a:defRPr/>
            </a:pPr>
            <a:endParaRPr lang="en-US" sz="2600">
              <a:solidFill>
                <a:schemeClr val="accent6">
                  <a:lumMod val="75000"/>
                </a:schemeClr>
              </a:solidFill>
              <a:sym typeface="Arial" charset="0"/>
            </a:endParaRPr>
          </a:p>
        </p:txBody>
      </p:sp>
      <p:sp>
        <p:nvSpPr>
          <p:cNvPr id="56449" name="Rectangle 143"/>
          <p:cNvSpPr>
            <a:spLocks/>
          </p:cNvSpPr>
          <p:nvPr/>
        </p:nvSpPr>
        <p:spPr bwMode="auto">
          <a:xfrm>
            <a:off x="1867109" y="5410201"/>
            <a:ext cx="18252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3534" bIns="0">
            <a:spAutoFit/>
          </a:bodyPr>
          <a:lstStyle/>
          <a:p>
            <a:pPr marL="42860"/>
            <a:r>
              <a:rPr lang="en-US" sz="2100">
                <a:latin typeface="Helvetica" charset="0"/>
                <a:cs typeface="Helvetica" charset="0"/>
                <a:sym typeface="Helvetica" charset="0"/>
              </a:rPr>
              <a:t>Ancestral state</a:t>
            </a:r>
          </a:p>
          <a:p>
            <a:pPr marL="42860"/>
            <a:r>
              <a:rPr lang="en-US" sz="2100">
                <a:latin typeface="Helvetica" charset="0"/>
                <a:cs typeface="Helvetica" charset="0"/>
                <a:sym typeface="Helvetica" charset="0"/>
              </a:rPr>
              <a:t>(plesiomorphy)</a:t>
            </a:r>
          </a:p>
        </p:txBody>
      </p:sp>
      <p:sp>
        <p:nvSpPr>
          <p:cNvPr id="56450" name="Rectangle 144"/>
          <p:cNvSpPr>
            <a:spLocks/>
          </p:cNvSpPr>
          <p:nvPr/>
        </p:nvSpPr>
        <p:spPr bwMode="auto">
          <a:xfrm>
            <a:off x="4228985" y="3733800"/>
            <a:ext cx="16305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3534" bIns="0">
            <a:spAutoFit/>
          </a:bodyPr>
          <a:lstStyle/>
          <a:p>
            <a:pPr marL="42860"/>
            <a:r>
              <a:rPr lang="en-US" sz="2100">
                <a:latin typeface="Helvetica" charset="0"/>
                <a:cs typeface="Helvetica" charset="0"/>
                <a:sym typeface="Helvetica" charset="0"/>
              </a:rPr>
              <a:t>Derived state</a:t>
            </a:r>
          </a:p>
          <a:p>
            <a:pPr marL="42860"/>
            <a:r>
              <a:rPr lang="en-US" sz="2100">
                <a:latin typeface="Helvetica" charset="0"/>
                <a:cs typeface="Helvetica" charset="0"/>
                <a:sym typeface="Helvetica" charset="0"/>
              </a:rPr>
              <a:t>(apomorphy)</a:t>
            </a:r>
          </a:p>
        </p:txBody>
      </p:sp>
      <p:sp>
        <p:nvSpPr>
          <p:cNvPr id="56451" name="Rectangle 145"/>
          <p:cNvSpPr>
            <a:spLocks/>
          </p:cNvSpPr>
          <p:nvPr/>
        </p:nvSpPr>
        <p:spPr bwMode="auto">
          <a:xfrm>
            <a:off x="4219575" y="4884738"/>
            <a:ext cx="19685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3534" bIns="0"/>
          <a:lstStyle/>
          <a:p>
            <a:pPr marL="42860">
              <a:spcBef>
                <a:spcPts val="1275"/>
              </a:spcBef>
            </a:pPr>
            <a:r>
              <a:rPr lang="en-US" sz="2100">
                <a:latin typeface="Helvetica" charset="0"/>
                <a:cs typeface="Helvetica" charset="0"/>
                <a:sym typeface="Helvetica" charset="0"/>
              </a:rPr>
              <a:t> Modification    </a:t>
            </a:r>
          </a:p>
        </p:txBody>
      </p:sp>
      <p:sp>
        <p:nvSpPr>
          <p:cNvPr id="56452" name="Line 146"/>
          <p:cNvSpPr>
            <a:spLocks noChangeShapeType="1"/>
          </p:cNvSpPr>
          <p:nvPr/>
        </p:nvSpPr>
        <p:spPr bwMode="auto">
          <a:xfrm rot="10800000" flipH="1">
            <a:off x="3343276" y="4491039"/>
            <a:ext cx="1152525" cy="83502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lIns="68872" tIns="34436" rIns="68872" bIns="34436"/>
          <a:lstStyle/>
          <a:p>
            <a:endParaRPr lang="en-US"/>
          </a:p>
        </p:txBody>
      </p:sp>
      <p:sp>
        <p:nvSpPr>
          <p:cNvPr id="56453" name="Rectangle 147"/>
          <p:cNvSpPr>
            <a:spLocks/>
          </p:cNvSpPr>
          <p:nvPr/>
        </p:nvSpPr>
        <p:spPr bwMode="auto">
          <a:xfrm>
            <a:off x="3522664" y="4953001"/>
            <a:ext cx="542925" cy="92075"/>
          </a:xfrm>
          <a:prstGeom prst="rect">
            <a:avLst/>
          </a:prstGeom>
          <a:solidFill>
            <a:srgbClr val="000090"/>
          </a:solidFill>
          <a:ln w="12700">
            <a:solidFill>
              <a:srgbClr val="000090"/>
            </a:solidFill>
            <a:miter lim="800000"/>
            <a:headEnd/>
            <a:tailEnd/>
          </a:ln>
        </p:spPr>
        <p:txBody>
          <a:bodyPr lIns="0" tIns="0" rIns="0" bIns="0"/>
          <a:lstStyle/>
          <a:p>
            <a:pPr eaLnBrk="1" hangingPunct="1"/>
            <a:endParaRPr lang="en-US" sz="2600">
              <a:sym typeface="Arial" charset="0"/>
            </a:endParaRPr>
          </a:p>
        </p:txBody>
      </p:sp>
    </p:spTree>
    <p:extLst>
      <p:ext uri="{BB962C8B-B14F-4D97-AF65-F5344CB8AC3E}">
        <p14:creationId xmlns:p14="http://schemas.microsoft.com/office/powerpoint/2010/main" val="568572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5537" name="Picture 1"/>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31350" y="2828479"/>
            <a:ext cx="1824587" cy="15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5538"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36425" y="2821781"/>
            <a:ext cx="1413960" cy="155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5539" name="Rectangle 3"/>
          <p:cNvSpPr>
            <a:spLocks/>
          </p:cNvSpPr>
          <p:nvPr/>
        </p:nvSpPr>
        <p:spPr bwMode="auto">
          <a:xfrm>
            <a:off x="381744" y="303609"/>
            <a:ext cx="9453190"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3540" bIns="0"/>
          <a:lstStyle/>
          <a:p>
            <a:pPr marL="43051" algn="l"/>
            <a:r>
              <a:rPr lang="en-US" sz="2100">
                <a:solidFill>
                  <a:srgbClr val="FFFFFF"/>
                </a:solidFill>
                <a:latin typeface="Helvetica" charset="0"/>
                <a:ea typeface="ＭＳ Ｐゴシック" charset="0"/>
                <a:cs typeface="Helvetica" charset="0"/>
                <a:sym typeface="Helvetica" charset="0"/>
              </a:rPr>
              <a:t>Biological interpretations hinge on knowing phylogenetic relationships</a:t>
            </a:r>
          </a:p>
        </p:txBody>
      </p:sp>
      <p:sp>
        <p:nvSpPr>
          <p:cNvPr id="65540" name="Line 4"/>
          <p:cNvSpPr>
            <a:spLocks noChangeShapeType="1"/>
          </p:cNvSpPr>
          <p:nvPr/>
        </p:nvSpPr>
        <p:spPr bwMode="auto">
          <a:xfrm rot="10800000" flipH="1">
            <a:off x="5927080" y="2053828"/>
            <a:ext cx="1256" cy="472158"/>
          </a:xfrm>
          <a:prstGeom prst="line">
            <a:avLst/>
          </a:prstGeom>
          <a:noFill/>
          <a:ln w="101600">
            <a:solidFill>
              <a:srgbClr val="009999"/>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65541" name="Line 5"/>
          <p:cNvSpPr>
            <a:spLocks noChangeShapeType="1"/>
          </p:cNvSpPr>
          <p:nvPr/>
        </p:nvSpPr>
        <p:spPr bwMode="auto">
          <a:xfrm rot="10800000">
            <a:off x="5923313" y="2056060"/>
            <a:ext cx="1979042" cy="1117"/>
          </a:xfrm>
          <a:prstGeom prst="line">
            <a:avLst/>
          </a:prstGeom>
          <a:noFill/>
          <a:ln w="101600">
            <a:solidFill>
              <a:srgbClr val="009999"/>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65542" name="Line 6"/>
          <p:cNvSpPr>
            <a:spLocks noChangeShapeType="1"/>
          </p:cNvSpPr>
          <p:nvPr/>
        </p:nvSpPr>
        <p:spPr bwMode="auto">
          <a:xfrm rot="10800000" flipH="1">
            <a:off x="6950507" y="1678782"/>
            <a:ext cx="2511" cy="338212"/>
          </a:xfrm>
          <a:prstGeom prst="line">
            <a:avLst/>
          </a:prstGeom>
          <a:noFill/>
          <a:ln w="101600">
            <a:solidFill>
              <a:srgbClr val="009999"/>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65543" name="Line 7"/>
          <p:cNvSpPr>
            <a:spLocks noChangeShapeType="1"/>
          </p:cNvSpPr>
          <p:nvPr/>
        </p:nvSpPr>
        <p:spPr bwMode="auto">
          <a:xfrm rot="10800000">
            <a:off x="3941760" y="1675433"/>
            <a:ext cx="3013770" cy="1116"/>
          </a:xfrm>
          <a:prstGeom prst="line">
            <a:avLst/>
          </a:prstGeom>
          <a:noFill/>
          <a:ln w="101600">
            <a:solidFill>
              <a:srgbClr val="009999"/>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65544" name="Line 8"/>
          <p:cNvSpPr>
            <a:spLocks noChangeShapeType="1"/>
          </p:cNvSpPr>
          <p:nvPr/>
        </p:nvSpPr>
        <p:spPr bwMode="auto">
          <a:xfrm rot="10800000" flipH="1">
            <a:off x="3958084" y="1678781"/>
            <a:ext cx="1256" cy="811486"/>
          </a:xfrm>
          <a:prstGeom prst="line">
            <a:avLst/>
          </a:prstGeom>
          <a:noFill/>
          <a:ln w="101600">
            <a:solidFill>
              <a:srgbClr val="009999"/>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65545" name="Line 9"/>
          <p:cNvSpPr>
            <a:spLocks noChangeShapeType="1"/>
          </p:cNvSpPr>
          <p:nvPr/>
        </p:nvSpPr>
        <p:spPr bwMode="auto">
          <a:xfrm>
            <a:off x="5388370" y="1294805"/>
            <a:ext cx="2511" cy="338212"/>
          </a:xfrm>
          <a:prstGeom prst="line">
            <a:avLst/>
          </a:prstGeom>
          <a:noFill/>
          <a:ln w="101600">
            <a:solidFill>
              <a:srgbClr val="009999"/>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65546" name="Line 10"/>
          <p:cNvSpPr>
            <a:spLocks noChangeShapeType="1"/>
          </p:cNvSpPr>
          <p:nvPr/>
        </p:nvSpPr>
        <p:spPr bwMode="auto">
          <a:xfrm flipH="1">
            <a:off x="5925825" y="4987231"/>
            <a:ext cx="1255" cy="473273"/>
          </a:xfrm>
          <a:prstGeom prst="line">
            <a:avLst/>
          </a:prstGeom>
          <a:noFill/>
          <a:ln w="101600">
            <a:solidFill>
              <a:srgbClr val="009999"/>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65547" name="Line 11"/>
          <p:cNvSpPr>
            <a:spLocks noChangeShapeType="1"/>
          </p:cNvSpPr>
          <p:nvPr/>
        </p:nvSpPr>
        <p:spPr bwMode="auto">
          <a:xfrm flipH="1">
            <a:off x="3941760" y="4987231"/>
            <a:ext cx="1255" cy="473273"/>
          </a:xfrm>
          <a:prstGeom prst="line">
            <a:avLst/>
          </a:prstGeom>
          <a:noFill/>
          <a:ln w="101600">
            <a:solidFill>
              <a:srgbClr val="009999"/>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65548" name="Line 12"/>
          <p:cNvSpPr>
            <a:spLocks noChangeShapeType="1"/>
          </p:cNvSpPr>
          <p:nvPr/>
        </p:nvSpPr>
        <p:spPr bwMode="auto">
          <a:xfrm>
            <a:off x="3951806" y="5519664"/>
            <a:ext cx="1971508" cy="2232"/>
          </a:xfrm>
          <a:prstGeom prst="line">
            <a:avLst/>
          </a:prstGeom>
          <a:noFill/>
          <a:ln w="101600">
            <a:solidFill>
              <a:srgbClr val="009999"/>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65549" name="Line 13"/>
          <p:cNvSpPr>
            <a:spLocks noChangeShapeType="1"/>
          </p:cNvSpPr>
          <p:nvPr/>
        </p:nvSpPr>
        <p:spPr bwMode="auto">
          <a:xfrm flipH="1">
            <a:off x="4903655" y="5520779"/>
            <a:ext cx="1255" cy="339328"/>
          </a:xfrm>
          <a:prstGeom prst="line">
            <a:avLst/>
          </a:prstGeom>
          <a:noFill/>
          <a:ln w="101600">
            <a:solidFill>
              <a:srgbClr val="009999"/>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65550" name="Line 14"/>
          <p:cNvSpPr>
            <a:spLocks noChangeShapeType="1"/>
          </p:cNvSpPr>
          <p:nvPr/>
        </p:nvSpPr>
        <p:spPr bwMode="auto">
          <a:xfrm>
            <a:off x="4903654" y="5901408"/>
            <a:ext cx="3013770" cy="1116"/>
          </a:xfrm>
          <a:prstGeom prst="line">
            <a:avLst/>
          </a:prstGeom>
          <a:noFill/>
          <a:ln w="101600">
            <a:solidFill>
              <a:srgbClr val="FFFF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65551" name="Line 15"/>
          <p:cNvSpPr>
            <a:spLocks noChangeShapeType="1"/>
          </p:cNvSpPr>
          <p:nvPr/>
        </p:nvSpPr>
        <p:spPr bwMode="auto">
          <a:xfrm flipH="1">
            <a:off x="7916168" y="4987230"/>
            <a:ext cx="1256" cy="812602"/>
          </a:xfrm>
          <a:prstGeom prst="line">
            <a:avLst/>
          </a:prstGeom>
          <a:noFill/>
          <a:ln w="101600">
            <a:solidFill>
              <a:srgbClr val="FFFF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65552" name="Line 16"/>
          <p:cNvSpPr>
            <a:spLocks noChangeShapeType="1"/>
          </p:cNvSpPr>
          <p:nvPr/>
        </p:nvSpPr>
        <p:spPr bwMode="auto">
          <a:xfrm rot="10800000">
            <a:off x="6465792" y="5901408"/>
            <a:ext cx="1255" cy="339328"/>
          </a:xfrm>
          <a:prstGeom prst="line">
            <a:avLst/>
          </a:prstGeom>
          <a:noFill/>
          <a:ln w="101600">
            <a:solidFill>
              <a:srgbClr val="FFFF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65553" name="Rectangle 17"/>
          <p:cNvSpPr>
            <a:spLocks/>
          </p:cNvSpPr>
          <p:nvPr/>
        </p:nvSpPr>
        <p:spPr bwMode="auto">
          <a:xfrm>
            <a:off x="3941760" y="1990204"/>
            <a:ext cx="3285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43540" bIns="0">
            <a:spAutoFit/>
          </a:bodyPr>
          <a:lstStyle/>
          <a:p>
            <a:pPr marL="43051" algn="l"/>
            <a:r>
              <a:rPr lang="en-US" sz="3800">
                <a:solidFill>
                  <a:srgbClr val="009999"/>
                </a:solidFill>
                <a:latin typeface="Helvetica" charset="0"/>
                <a:ea typeface="ＭＳ Ｐゴシック" charset="0"/>
                <a:cs typeface="Helvetica" charset="0"/>
                <a:sym typeface="Helvetica" charset="0"/>
              </a:rPr>
              <a:t>+</a:t>
            </a:r>
          </a:p>
        </p:txBody>
      </p:sp>
      <p:sp>
        <p:nvSpPr>
          <p:cNvPr id="65554" name="Rectangle 18"/>
          <p:cNvSpPr>
            <a:spLocks/>
          </p:cNvSpPr>
          <p:nvPr/>
        </p:nvSpPr>
        <p:spPr bwMode="auto">
          <a:xfrm>
            <a:off x="5922058" y="1990204"/>
            <a:ext cx="3285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43540" bIns="0">
            <a:spAutoFit/>
          </a:bodyPr>
          <a:lstStyle/>
          <a:p>
            <a:pPr marL="43051" algn="l"/>
            <a:r>
              <a:rPr lang="en-US" sz="3800">
                <a:solidFill>
                  <a:srgbClr val="009999"/>
                </a:solidFill>
                <a:latin typeface="Helvetica" charset="0"/>
                <a:ea typeface="ＭＳ Ｐゴシック" charset="0"/>
                <a:cs typeface="Helvetica" charset="0"/>
                <a:sym typeface="Helvetica" charset="0"/>
              </a:rPr>
              <a:t>+</a:t>
            </a:r>
          </a:p>
        </p:txBody>
      </p:sp>
      <p:sp>
        <p:nvSpPr>
          <p:cNvPr id="65555" name="Rectangle 19"/>
          <p:cNvSpPr>
            <a:spLocks/>
          </p:cNvSpPr>
          <p:nvPr/>
        </p:nvSpPr>
        <p:spPr bwMode="auto">
          <a:xfrm>
            <a:off x="7903610" y="1990204"/>
            <a:ext cx="5312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00"/>
                </a:solidFill>
                <a:miter lim="800000"/>
                <a:headEnd type="none" w="med" len="med"/>
                <a:tailEnd type="none" w="med" len="med"/>
              </a14:hiddenLine>
            </a:ext>
          </a:extLst>
        </p:spPr>
        <p:txBody>
          <a:bodyPr wrap="none" lIns="0" tIns="0" rIns="43540" bIns="0">
            <a:spAutoFit/>
          </a:bodyPr>
          <a:lstStyle/>
          <a:p>
            <a:pPr marL="43051" algn="l"/>
            <a:r>
              <a:rPr lang="en-US" sz="3800">
                <a:solidFill>
                  <a:srgbClr val="FFFF00"/>
                </a:solidFill>
                <a:latin typeface="Helvetica" charset="0"/>
                <a:ea typeface="ＭＳ Ｐゴシック" charset="0"/>
                <a:cs typeface="Helvetica" charset="0"/>
                <a:sym typeface="Helvetica" charset="0"/>
              </a:rPr>
              <a:t>—</a:t>
            </a:r>
          </a:p>
        </p:txBody>
      </p:sp>
      <p:sp>
        <p:nvSpPr>
          <p:cNvPr id="65556" name="Rectangle 20"/>
          <p:cNvSpPr>
            <a:spLocks/>
          </p:cNvSpPr>
          <p:nvPr/>
        </p:nvSpPr>
        <p:spPr bwMode="auto">
          <a:xfrm>
            <a:off x="5415996" y="1076027"/>
            <a:ext cx="3285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43540" bIns="0">
            <a:spAutoFit/>
          </a:bodyPr>
          <a:lstStyle/>
          <a:p>
            <a:pPr marL="43051" algn="l"/>
            <a:r>
              <a:rPr lang="en-US" sz="3800">
                <a:solidFill>
                  <a:srgbClr val="009999"/>
                </a:solidFill>
                <a:latin typeface="Helvetica" charset="0"/>
                <a:ea typeface="ＭＳ Ｐゴシック" charset="0"/>
                <a:cs typeface="Helvetica" charset="0"/>
                <a:sym typeface="Helvetica" charset="0"/>
              </a:rPr>
              <a:t>+</a:t>
            </a:r>
          </a:p>
        </p:txBody>
      </p:sp>
      <p:sp>
        <p:nvSpPr>
          <p:cNvPr id="65557" name="Rectangle 21"/>
          <p:cNvSpPr>
            <a:spLocks/>
          </p:cNvSpPr>
          <p:nvPr/>
        </p:nvSpPr>
        <p:spPr bwMode="auto">
          <a:xfrm>
            <a:off x="3941760" y="4844355"/>
            <a:ext cx="3285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43540" bIns="0">
            <a:spAutoFit/>
          </a:bodyPr>
          <a:lstStyle/>
          <a:p>
            <a:pPr marL="43051" algn="l"/>
            <a:r>
              <a:rPr lang="en-US" sz="3800">
                <a:solidFill>
                  <a:srgbClr val="009999"/>
                </a:solidFill>
                <a:latin typeface="Helvetica" charset="0"/>
                <a:ea typeface="ＭＳ Ｐゴシック" charset="0"/>
                <a:cs typeface="Helvetica" charset="0"/>
                <a:sym typeface="Helvetica" charset="0"/>
              </a:rPr>
              <a:t>+</a:t>
            </a:r>
          </a:p>
        </p:txBody>
      </p:sp>
      <p:sp>
        <p:nvSpPr>
          <p:cNvPr id="65558" name="Rectangle 22"/>
          <p:cNvSpPr>
            <a:spLocks/>
          </p:cNvSpPr>
          <p:nvPr/>
        </p:nvSpPr>
        <p:spPr bwMode="auto">
          <a:xfrm>
            <a:off x="5922058" y="4844355"/>
            <a:ext cx="3285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43540" bIns="0">
            <a:spAutoFit/>
          </a:bodyPr>
          <a:lstStyle/>
          <a:p>
            <a:pPr marL="43051" algn="l"/>
            <a:r>
              <a:rPr lang="en-US" sz="3800">
                <a:solidFill>
                  <a:srgbClr val="009999"/>
                </a:solidFill>
                <a:latin typeface="Helvetica" charset="0"/>
                <a:ea typeface="ＭＳ Ｐゴシック" charset="0"/>
                <a:cs typeface="Helvetica" charset="0"/>
                <a:sym typeface="Helvetica" charset="0"/>
              </a:rPr>
              <a:t>+</a:t>
            </a:r>
          </a:p>
        </p:txBody>
      </p:sp>
      <p:sp>
        <p:nvSpPr>
          <p:cNvPr id="65559" name="Rectangle 23"/>
          <p:cNvSpPr>
            <a:spLocks/>
          </p:cNvSpPr>
          <p:nvPr/>
        </p:nvSpPr>
        <p:spPr bwMode="auto">
          <a:xfrm>
            <a:off x="7903610" y="4844355"/>
            <a:ext cx="5312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43540" bIns="0">
            <a:spAutoFit/>
          </a:bodyPr>
          <a:lstStyle/>
          <a:p>
            <a:pPr marL="43051" algn="l"/>
            <a:r>
              <a:rPr lang="en-US" sz="3800">
                <a:solidFill>
                  <a:srgbClr val="FFFF00"/>
                </a:solidFill>
                <a:latin typeface="Helvetica" charset="0"/>
                <a:ea typeface="ＭＳ Ｐゴシック" charset="0"/>
                <a:cs typeface="Helvetica" charset="0"/>
                <a:sym typeface="Helvetica" charset="0"/>
              </a:rPr>
              <a:t>—</a:t>
            </a:r>
          </a:p>
        </p:txBody>
      </p:sp>
      <p:sp>
        <p:nvSpPr>
          <p:cNvPr id="65560" name="Rectangle 24"/>
          <p:cNvSpPr>
            <a:spLocks/>
          </p:cNvSpPr>
          <p:nvPr/>
        </p:nvSpPr>
        <p:spPr bwMode="auto">
          <a:xfrm>
            <a:off x="7064779" y="1428750"/>
            <a:ext cx="3285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43540" bIns="0">
            <a:spAutoFit/>
          </a:bodyPr>
          <a:lstStyle/>
          <a:p>
            <a:pPr marL="43051" algn="l"/>
            <a:r>
              <a:rPr lang="en-US" sz="3800">
                <a:solidFill>
                  <a:srgbClr val="009999"/>
                </a:solidFill>
                <a:latin typeface="Helvetica" charset="0"/>
                <a:ea typeface="ＭＳ Ｐゴシック" charset="0"/>
                <a:cs typeface="Helvetica" charset="0"/>
                <a:sym typeface="Helvetica" charset="0"/>
              </a:rPr>
              <a:t>+</a:t>
            </a:r>
          </a:p>
        </p:txBody>
      </p:sp>
      <p:sp>
        <p:nvSpPr>
          <p:cNvPr id="65561" name="Rectangle 25"/>
          <p:cNvSpPr>
            <a:spLocks/>
          </p:cNvSpPr>
          <p:nvPr/>
        </p:nvSpPr>
        <p:spPr bwMode="auto">
          <a:xfrm>
            <a:off x="6532345" y="5835551"/>
            <a:ext cx="5312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00"/>
                </a:solidFill>
                <a:miter lim="800000"/>
                <a:headEnd type="none" w="med" len="med"/>
                <a:tailEnd type="none" w="med" len="med"/>
              </a14:hiddenLine>
            </a:ext>
          </a:extLst>
        </p:spPr>
        <p:txBody>
          <a:bodyPr wrap="none" lIns="0" tIns="0" rIns="43540" bIns="0">
            <a:spAutoFit/>
          </a:bodyPr>
          <a:lstStyle/>
          <a:p>
            <a:pPr marL="43051" algn="l"/>
            <a:r>
              <a:rPr lang="en-US" sz="3800">
                <a:solidFill>
                  <a:srgbClr val="FFFF00"/>
                </a:solidFill>
                <a:latin typeface="Helvetica" charset="0"/>
                <a:ea typeface="ＭＳ Ｐゴシック" charset="0"/>
                <a:cs typeface="Helvetica" charset="0"/>
                <a:sym typeface="Helvetica" charset="0"/>
              </a:rPr>
              <a:t>—</a:t>
            </a:r>
          </a:p>
        </p:txBody>
      </p:sp>
      <p:sp>
        <p:nvSpPr>
          <p:cNvPr id="65562" name="Rectangle 26"/>
          <p:cNvSpPr>
            <a:spLocks/>
          </p:cNvSpPr>
          <p:nvPr/>
        </p:nvSpPr>
        <p:spPr bwMode="auto">
          <a:xfrm>
            <a:off x="301377" y="1526977"/>
            <a:ext cx="214982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3540" bIns="0"/>
          <a:lstStyle/>
          <a:p>
            <a:pPr marL="43051" algn="l"/>
            <a:r>
              <a:rPr lang="en-US" sz="2600">
                <a:solidFill>
                  <a:srgbClr val="FFFF00"/>
                </a:solidFill>
                <a:latin typeface="Helvetica" charset="0"/>
                <a:ea typeface="ＭＳ Ｐゴシック" charset="0"/>
                <a:cs typeface="Helvetica" charset="0"/>
                <a:sym typeface="Helvetica" charset="0"/>
              </a:rPr>
              <a:t>For example:</a:t>
            </a:r>
          </a:p>
          <a:p>
            <a:pPr marL="43051" algn="l"/>
            <a:endParaRPr lang="en-US" sz="2600">
              <a:solidFill>
                <a:srgbClr val="FFFF00"/>
              </a:solidFill>
              <a:latin typeface="Helvetica" charset="0"/>
              <a:ea typeface="ＭＳ Ｐゴシック" charset="0"/>
              <a:cs typeface="Helvetica" charset="0"/>
              <a:sym typeface="Helvetica" charset="0"/>
            </a:endParaRPr>
          </a:p>
          <a:p>
            <a:pPr marL="43051" algn="l"/>
            <a:r>
              <a:rPr lang="en-US" sz="2600">
                <a:solidFill>
                  <a:srgbClr val="FFFF00"/>
                </a:solidFill>
                <a:latin typeface="Helvetica" charset="0"/>
                <a:ea typeface="ＭＳ Ｐゴシック" charset="0"/>
                <a:cs typeface="Helvetica" charset="0"/>
                <a:sym typeface="Helvetica" charset="0"/>
              </a:rPr>
              <a:t>+</a:t>
            </a:r>
            <a:r>
              <a:rPr lang="en-US" sz="2100">
                <a:solidFill>
                  <a:srgbClr val="FFFF00"/>
                </a:solidFill>
                <a:latin typeface="Helvetica" charset="0"/>
                <a:ea typeface="ＭＳ Ｐゴシック" charset="0"/>
                <a:cs typeface="Helvetica" charset="0"/>
                <a:sym typeface="Helvetica" charset="0"/>
              </a:rPr>
              <a:t> / </a:t>
            </a:r>
            <a:r>
              <a:rPr lang="en-US" sz="2600">
                <a:solidFill>
                  <a:srgbClr val="FFFF00"/>
                </a:solidFill>
                <a:latin typeface="Helvetica" charset="0"/>
                <a:ea typeface="ＭＳ Ｐゴシック" charset="0"/>
                <a:cs typeface="Helvetica" charset="0"/>
                <a:sym typeface="Helvetica" charset="0"/>
              </a:rPr>
              <a:t>—</a:t>
            </a:r>
            <a:r>
              <a:rPr lang="en-US" sz="2100">
                <a:solidFill>
                  <a:srgbClr val="FFFF00"/>
                </a:solidFill>
                <a:latin typeface="Helvetica" charset="0"/>
                <a:ea typeface="ＭＳ Ｐゴシック" charset="0"/>
                <a:cs typeface="Helvetica" charset="0"/>
                <a:sym typeface="Helvetica" charset="0"/>
              </a:rPr>
              <a:t> </a:t>
            </a:r>
          </a:p>
          <a:p>
            <a:pPr marL="43051" algn="l"/>
            <a:r>
              <a:rPr lang="en-US" sz="2100">
                <a:solidFill>
                  <a:srgbClr val="FFFF00"/>
                </a:solidFill>
                <a:latin typeface="Helvetica" charset="0"/>
                <a:ea typeface="ＭＳ Ｐゴシック" charset="0"/>
                <a:cs typeface="Helvetica" charset="0"/>
                <a:sym typeface="Helvetica" charset="0"/>
              </a:rPr>
              <a:t>for knuckle walking</a:t>
            </a:r>
          </a:p>
        </p:txBody>
      </p:sp>
      <p:sp>
        <p:nvSpPr>
          <p:cNvPr id="65563" name="Rectangle 27"/>
          <p:cNvSpPr>
            <a:spLocks/>
          </p:cNvSpPr>
          <p:nvPr/>
        </p:nvSpPr>
        <p:spPr bwMode="auto">
          <a:xfrm>
            <a:off x="8060578" y="1526977"/>
            <a:ext cx="2149822"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3540" bIns="0"/>
          <a:lstStyle/>
          <a:p>
            <a:pPr marL="43051" algn="l"/>
            <a:r>
              <a:rPr lang="en-US" sz="1700" i="1">
                <a:solidFill>
                  <a:srgbClr val="FFFF00"/>
                </a:solidFill>
                <a:latin typeface="Helvetica" charset="0"/>
                <a:ea typeface="ＭＳ Ｐゴシック" charset="0"/>
                <a:cs typeface="Helvetica" charset="0"/>
                <a:sym typeface="Helvetica" charset="0"/>
              </a:rPr>
              <a:t>Homo</a:t>
            </a:r>
            <a:r>
              <a:rPr lang="en-US" sz="1700">
                <a:solidFill>
                  <a:srgbClr val="FFFF00"/>
                </a:solidFill>
                <a:latin typeface="Helvetica" charset="0"/>
                <a:ea typeface="ＭＳ Ｐゴシック" charset="0"/>
                <a:cs typeface="Helvetica" charset="0"/>
                <a:sym typeface="Helvetica" charset="0"/>
              </a:rPr>
              <a:t> lost knuckle walking here</a:t>
            </a:r>
          </a:p>
        </p:txBody>
      </p:sp>
      <p:sp>
        <p:nvSpPr>
          <p:cNvPr id="65564" name="Rectangle 28"/>
          <p:cNvSpPr>
            <a:spLocks/>
          </p:cNvSpPr>
          <p:nvPr/>
        </p:nvSpPr>
        <p:spPr bwMode="auto">
          <a:xfrm>
            <a:off x="8060578" y="5825505"/>
            <a:ext cx="2149822"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3540" bIns="0"/>
          <a:lstStyle/>
          <a:p>
            <a:pPr marL="43051" algn="l"/>
            <a:r>
              <a:rPr lang="en-US" sz="1700" i="1">
                <a:solidFill>
                  <a:srgbClr val="FFFF00"/>
                </a:solidFill>
                <a:latin typeface="Helvetica" charset="0"/>
                <a:ea typeface="ＭＳ Ｐゴシック" charset="0"/>
                <a:cs typeface="Helvetica" charset="0"/>
                <a:sym typeface="Helvetica" charset="0"/>
              </a:rPr>
              <a:t>Homo</a:t>
            </a:r>
            <a:r>
              <a:rPr lang="en-US" sz="1700">
                <a:solidFill>
                  <a:srgbClr val="FFFF00"/>
                </a:solidFill>
                <a:latin typeface="Helvetica" charset="0"/>
                <a:ea typeface="ＭＳ Ｐゴシック" charset="0"/>
                <a:cs typeface="Helvetica" charset="0"/>
                <a:sym typeface="Helvetica" charset="0"/>
              </a:rPr>
              <a:t> never did knuckle walking</a:t>
            </a:r>
          </a:p>
        </p:txBody>
      </p:sp>
      <p:sp>
        <p:nvSpPr>
          <p:cNvPr id="65565" name="Line 29"/>
          <p:cNvSpPr>
            <a:spLocks noChangeShapeType="1"/>
          </p:cNvSpPr>
          <p:nvPr/>
        </p:nvSpPr>
        <p:spPr bwMode="auto">
          <a:xfrm flipH="1">
            <a:off x="8137178" y="2134195"/>
            <a:ext cx="1215554" cy="1117"/>
          </a:xfrm>
          <a:prstGeom prst="line">
            <a:avLst/>
          </a:prstGeom>
          <a:noFill/>
          <a:ln w="38100">
            <a:solidFill>
              <a:srgbClr val="FFFF00"/>
            </a:solidFill>
            <a:prstDash val="solid"/>
            <a:round/>
            <a:headEnd type="none" w="med" len="med"/>
            <a:tailEnd type="stealth"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65566" name="Line 30"/>
          <p:cNvSpPr>
            <a:spLocks noChangeShapeType="1"/>
          </p:cNvSpPr>
          <p:nvPr/>
        </p:nvSpPr>
        <p:spPr bwMode="auto">
          <a:xfrm flipH="1">
            <a:off x="7146401" y="6206133"/>
            <a:ext cx="833810" cy="2232"/>
          </a:xfrm>
          <a:prstGeom prst="line">
            <a:avLst/>
          </a:prstGeom>
          <a:noFill/>
          <a:ln w="38100">
            <a:solidFill>
              <a:srgbClr val="FFFF00"/>
            </a:solidFill>
            <a:prstDash val="solid"/>
            <a:round/>
            <a:headEnd type="none" w="med" len="med"/>
            <a:tailEnd type="stealth"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65567" name="Rectangle 31"/>
          <p:cNvSpPr>
            <a:spLocks/>
          </p:cNvSpPr>
          <p:nvPr/>
        </p:nvSpPr>
        <p:spPr bwMode="auto">
          <a:xfrm>
            <a:off x="4942583" y="5367859"/>
            <a:ext cx="3285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43540" bIns="0">
            <a:spAutoFit/>
          </a:bodyPr>
          <a:lstStyle/>
          <a:p>
            <a:pPr marL="43051" algn="l"/>
            <a:r>
              <a:rPr lang="en-US" sz="3800">
                <a:solidFill>
                  <a:srgbClr val="009999"/>
                </a:solidFill>
                <a:latin typeface="Helvetica" charset="0"/>
                <a:ea typeface="ＭＳ Ｐゴシック" charset="0"/>
                <a:cs typeface="Helvetica" charset="0"/>
                <a:sym typeface="Helvetica" charset="0"/>
              </a:rPr>
              <a:t>+</a:t>
            </a:r>
          </a:p>
        </p:txBody>
      </p:sp>
      <p:sp>
        <p:nvSpPr>
          <p:cNvPr id="65568" name="Rectangle 32"/>
          <p:cNvSpPr>
            <a:spLocks/>
          </p:cNvSpPr>
          <p:nvPr/>
        </p:nvSpPr>
        <p:spPr bwMode="auto">
          <a:xfrm>
            <a:off x="2879406" y="5825505"/>
            <a:ext cx="2290465"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43540" bIns="0"/>
          <a:lstStyle/>
          <a:p>
            <a:pPr marL="43051" algn="l"/>
            <a:r>
              <a:rPr lang="en-US" sz="1700">
                <a:solidFill>
                  <a:srgbClr val="009999"/>
                </a:solidFill>
                <a:latin typeface="Helvetica" charset="0"/>
                <a:ea typeface="ＭＳ Ｐゴシック" charset="0"/>
                <a:cs typeface="Helvetica" charset="0"/>
                <a:sym typeface="Helvetica" charset="0"/>
              </a:rPr>
              <a:t>Other apes gained knuckle walking here</a:t>
            </a:r>
          </a:p>
        </p:txBody>
      </p:sp>
      <p:sp>
        <p:nvSpPr>
          <p:cNvPr id="65569" name="Line 33"/>
          <p:cNvSpPr>
            <a:spLocks noChangeShapeType="1"/>
          </p:cNvSpPr>
          <p:nvPr/>
        </p:nvSpPr>
        <p:spPr bwMode="auto">
          <a:xfrm>
            <a:off x="3488438" y="5749603"/>
            <a:ext cx="1215554" cy="1116"/>
          </a:xfrm>
          <a:prstGeom prst="line">
            <a:avLst/>
          </a:prstGeom>
          <a:noFill/>
          <a:ln w="38100">
            <a:solidFill>
              <a:srgbClr val="009999"/>
            </a:solidFill>
            <a:prstDash val="solid"/>
            <a:round/>
            <a:headEnd type="none" w="med" len="med"/>
            <a:tailEnd type="stealth"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65570" name="Line 34"/>
          <p:cNvSpPr>
            <a:spLocks noChangeShapeType="1"/>
          </p:cNvSpPr>
          <p:nvPr/>
        </p:nvSpPr>
        <p:spPr bwMode="auto">
          <a:xfrm rot="10800000" flipH="1">
            <a:off x="7913657" y="2053828"/>
            <a:ext cx="1256" cy="472158"/>
          </a:xfrm>
          <a:prstGeom prst="line">
            <a:avLst/>
          </a:prstGeom>
          <a:noFill/>
          <a:ln w="101600">
            <a:solidFill>
              <a:srgbClr val="FFFF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pic>
        <p:nvPicPr>
          <p:cNvPr id="65571" name="Picture 3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10107" y="2750344"/>
            <a:ext cx="1047285" cy="183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815975"/>
            <a:ext cx="9753600" cy="5661025"/>
            <a:chOff x="240" y="514"/>
            <a:chExt cx="6144" cy="3566"/>
          </a:xfrm>
        </p:grpSpPr>
        <p:pic>
          <p:nvPicPr>
            <p:cNvPr id="5837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0" y="514"/>
              <a:ext cx="3264" cy="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0" y="1296"/>
              <a:ext cx="1791" cy="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5"/>
            <p:cNvPicPr>
              <a:picLocks noChangeArrowheads="1"/>
            </p:cNvPicPr>
            <p:nvPr/>
          </p:nvPicPr>
          <p:blipFill>
            <a:blip r:embed="rId5" cstate="screen">
              <a:lum bright="-6000"/>
              <a:extLst>
                <a:ext uri="{28A0092B-C50C-407E-A947-70E740481C1C}">
                  <a14:useLocalDpi xmlns:a14="http://schemas.microsoft.com/office/drawing/2010/main"/>
                </a:ext>
              </a:extLst>
            </a:blip>
            <a:srcRect/>
            <a:stretch>
              <a:fillRect/>
            </a:stretch>
          </p:blipFill>
          <p:spPr bwMode="auto">
            <a:xfrm>
              <a:off x="2160" y="2448"/>
              <a:ext cx="2160"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8375"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64" y="2442"/>
              <a:ext cx="1920" cy="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371" name="Text Box 7"/>
          <p:cNvSpPr txBox="1">
            <a:spLocks noChangeArrowheads="1"/>
          </p:cNvSpPr>
          <p:nvPr/>
        </p:nvSpPr>
        <p:spPr bwMode="auto">
          <a:xfrm>
            <a:off x="352915" y="476251"/>
            <a:ext cx="5912457" cy="52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7" rIns="91433" bIns="45717">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solidFill>
                  <a:srgbClr val="FFFF00"/>
                </a:solidFill>
              </a:rPr>
              <a:t>How many times has flight evolved?</a:t>
            </a:r>
          </a:p>
        </p:txBody>
      </p:sp>
    </p:spTree>
    <p:extLst>
      <p:ext uri="{BB962C8B-B14F-4D97-AF65-F5344CB8AC3E}">
        <p14:creationId xmlns:p14="http://schemas.microsoft.com/office/powerpoint/2010/main" val="3586186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20481" name="Rectangle 1"/>
          <p:cNvSpPr>
            <a:spLocks/>
          </p:cNvSpPr>
          <p:nvPr/>
        </p:nvSpPr>
        <p:spPr bwMode="auto">
          <a:xfrm>
            <a:off x="843856" y="223242"/>
            <a:ext cx="8599289"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44409" bIns="0" anchor="ctr"/>
          <a:lstStyle/>
          <a:p>
            <a:pPr>
              <a:tabLst>
                <a:tab pos="267873" algn="l"/>
                <a:tab pos="535747" algn="l"/>
                <a:tab pos="803620" algn="l"/>
                <a:tab pos="1071494" algn="l"/>
                <a:tab pos="1339367" algn="l"/>
                <a:tab pos="1607241" algn="l"/>
                <a:tab pos="1875114" algn="l"/>
                <a:tab pos="2142988" algn="l"/>
                <a:tab pos="2410861" algn="l"/>
                <a:tab pos="2678735" algn="l"/>
                <a:tab pos="2946608" algn="l"/>
                <a:tab pos="3214482" algn="l"/>
              </a:tabLst>
            </a:pPr>
            <a:r>
              <a:rPr lang="en-US" sz="3600" b="1" dirty="0">
                <a:solidFill>
                  <a:srgbClr val="000099"/>
                </a:solidFill>
                <a:latin typeface="Arial" charset="0"/>
                <a:ea typeface="ＭＳ Ｐゴシック" charset="0"/>
                <a:cs typeface="Arial" charset="0"/>
                <a:sym typeface="Arial" charset="0"/>
              </a:rPr>
              <a:t>Outline</a:t>
            </a:r>
          </a:p>
        </p:txBody>
      </p:sp>
      <p:sp>
        <p:nvSpPr>
          <p:cNvPr id="20482" name="Line 2"/>
          <p:cNvSpPr>
            <a:spLocks noChangeShapeType="1"/>
          </p:cNvSpPr>
          <p:nvPr/>
        </p:nvSpPr>
        <p:spPr bwMode="auto">
          <a:xfrm rot="10800000" flipH="1">
            <a:off x="1334850" y="785813"/>
            <a:ext cx="8399626" cy="0"/>
          </a:xfrm>
          <a:prstGeom prst="line">
            <a:avLst/>
          </a:prstGeom>
          <a:noFill/>
          <a:ln w="254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3" name="Rectangle 3"/>
          <p:cNvSpPr>
            <a:spLocks/>
          </p:cNvSpPr>
          <p:nvPr/>
        </p:nvSpPr>
        <p:spPr bwMode="auto">
          <a:xfrm>
            <a:off x="321469" y="1535906"/>
            <a:ext cx="9634017" cy="400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0613" bIns="0" anchor="ctr"/>
          <a:lstStyle/>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A little about us at Genome Project Solutions</a:t>
            </a:r>
          </a:p>
          <a:p>
            <a:pPr marL="516613" indent="-344409" algn="l">
              <a:spcBef>
                <a:spcPts val="3164"/>
              </a:spcBef>
              <a:buClr>
                <a:srgbClr val="800000"/>
              </a:buClr>
              <a:buSzPct val="129000"/>
              <a:buFont typeface="Wingdings" charset="0"/>
              <a:buChar char="§"/>
            </a:pPr>
            <a:r>
              <a:rPr lang="en-US" sz="3000" b="1" dirty="0">
                <a:solidFill>
                  <a:srgbClr val="000099"/>
                </a:solidFill>
                <a:latin typeface="Arial" charset="0"/>
                <a:ea typeface="ＭＳ Ｐゴシック" charset="0"/>
                <a:cs typeface="Arial" charset="0"/>
                <a:sym typeface="Arial" charset="0"/>
              </a:rPr>
              <a:t>The basics of genomics</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History of genome sequencing and technology</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Areas that have been invigorated</a:t>
            </a:r>
          </a:p>
          <a:p>
            <a:pPr marL="516613" indent="-344409" algn="l">
              <a:spcBef>
                <a:spcPts val="3164"/>
              </a:spcBef>
              <a:buClr>
                <a:srgbClr val="800000"/>
              </a:buClr>
              <a:buSzPct val="129000"/>
              <a:buFont typeface="Wingdings" charset="0"/>
              <a:buChar char="§"/>
            </a:pPr>
            <a:r>
              <a:rPr lang="en-US" sz="3000" dirty="0">
                <a:solidFill>
                  <a:schemeClr val="tx1"/>
                </a:solidFill>
                <a:latin typeface="Arial" charset="0"/>
                <a:ea typeface="ＭＳ Ｐゴシック" charset="0"/>
                <a:cs typeface="Arial" charset="0"/>
                <a:sym typeface="Arial" charset="0"/>
              </a:rPr>
              <a:t>Evolution as the guiding framework</a:t>
            </a: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735" y="89297"/>
            <a:ext cx="876505" cy="875109"/>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485" name="Line 5"/>
          <p:cNvSpPr>
            <a:spLocks noChangeShapeType="1"/>
          </p:cNvSpPr>
          <p:nvPr/>
        </p:nvSpPr>
        <p:spPr bwMode="auto">
          <a:xfrm>
            <a:off x="159479" y="98227"/>
            <a:ext cx="875249" cy="0"/>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6" name="Line 6"/>
          <p:cNvSpPr>
            <a:spLocks noChangeShapeType="1"/>
          </p:cNvSpPr>
          <p:nvPr/>
        </p:nvSpPr>
        <p:spPr bwMode="auto">
          <a:xfrm rot="10800000">
            <a:off x="159479" y="89297"/>
            <a:ext cx="0" cy="875109"/>
          </a:xfrm>
          <a:prstGeom prst="line">
            <a:avLst/>
          </a:prstGeom>
          <a:noFill/>
          <a:ln w="25400">
            <a:solidFill>
              <a:srgbClr val="999966"/>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20487" name="Rectangle 7"/>
          <p:cNvSpPr>
            <a:spLocks/>
          </p:cNvSpPr>
          <p:nvPr/>
        </p:nvSpPr>
        <p:spPr bwMode="auto">
          <a:xfrm>
            <a:off x="5987356" y="6340078"/>
            <a:ext cx="4108772"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en-US" sz="1800">
                <a:solidFill>
                  <a:srgbClr val="333300"/>
                </a:solidFill>
                <a:latin typeface="Arial" charset="0"/>
                <a:ea typeface="ＭＳ Ｐゴシック" charset="0"/>
                <a:cs typeface="Arial" charset="0"/>
                <a:sym typeface="Arial" charset="0"/>
              </a:rPr>
              <a:t>http://GenomeProjectSolutions.com</a:t>
            </a:r>
          </a:p>
        </p:txBody>
      </p:sp>
    </p:spTree>
    <p:extLst>
      <p:ext uri="{BB962C8B-B14F-4D97-AF65-F5344CB8AC3E}">
        <p14:creationId xmlns:p14="http://schemas.microsoft.com/office/powerpoint/2010/main" val="3266392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pic>
        <p:nvPicPr>
          <p:cNvPr id="6656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7014" y="1590080"/>
            <a:ext cx="10032972" cy="473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 name="Rectangle 2"/>
          <p:cNvSpPr>
            <a:spLocks/>
          </p:cNvSpPr>
          <p:nvPr/>
        </p:nvSpPr>
        <p:spPr bwMode="auto">
          <a:xfrm>
            <a:off x="1341455" y="107067"/>
            <a:ext cx="3153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r>
              <a:rPr lang="en-US" sz="1800" dirty="0">
                <a:solidFill>
                  <a:srgbClr val="000080"/>
                </a:solidFill>
                <a:latin typeface="Lucida Calligraphy" charset="0"/>
                <a:ea typeface="ＭＳ Ｐゴシック" charset="0"/>
                <a:cs typeface="Lucida Calligraphy" charset="0"/>
                <a:sym typeface="Lucida Calligraphy" charset="0"/>
              </a:rPr>
              <a:t>Genome Project Solutions</a:t>
            </a:r>
          </a:p>
        </p:txBody>
      </p:sp>
      <p:sp>
        <p:nvSpPr>
          <p:cNvPr id="7" name="Rectangle 3"/>
          <p:cNvSpPr>
            <a:spLocks/>
          </p:cNvSpPr>
          <p:nvPr/>
        </p:nvSpPr>
        <p:spPr bwMode="auto">
          <a:xfrm>
            <a:off x="7085531" y="414665"/>
            <a:ext cx="24963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spAutoFit/>
          </a:bodyPr>
          <a:lstStyle/>
          <a:p>
            <a:r>
              <a:rPr lang="en-US" sz="1400">
                <a:solidFill>
                  <a:srgbClr val="800000"/>
                </a:solidFill>
                <a:latin typeface="Lucida Calligraphy" charset="0"/>
                <a:ea typeface="ＭＳ Ｐゴシック" charset="0"/>
                <a:cs typeface="Lucida Calligraphy" charset="0"/>
                <a:sym typeface="Lucida Calligraphy" charset="0"/>
              </a:rPr>
              <a:t>Partnering for Discovery</a:t>
            </a:r>
          </a:p>
        </p:txBody>
      </p:sp>
      <p:sp>
        <p:nvSpPr>
          <p:cNvPr id="8" name="Line 4"/>
          <p:cNvSpPr>
            <a:spLocks noChangeShapeType="1"/>
          </p:cNvSpPr>
          <p:nvPr/>
        </p:nvSpPr>
        <p:spPr bwMode="auto">
          <a:xfrm>
            <a:off x="1326058" y="410766"/>
            <a:ext cx="8328050"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735" y="89297"/>
            <a:ext cx="876505" cy="875109"/>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sp>
        <p:nvSpPr>
          <p:cNvPr id="67585" name="Rectangle 1"/>
          <p:cNvSpPr>
            <a:spLocks/>
          </p:cNvSpPr>
          <p:nvPr/>
        </p:nvSpPr>
        <p:spPr bwMode="auto">
          <a:xfrm>
            <a:off x="261193" y="267891"/>
            <a:ext cx="9834935"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0613" bIns="0" anchor="ctr"/>
          <a:lstStyle/>
          <a:p>
            <a:pPr marL="29897" algn="l">
              <a:spcBef>
                <a:spcPts val="904"/>
              </a:spcBef>
            </a:pPr>
            <a:r>
              <a:rPr lang="en-US" sz="1800" b="1">
                <a:solidFill>
                  <a:srgbClr val="000080"/>
                </a:solidFill>
                <a:latin typeface="Arial" charset="0"/>
                <a:ea typeface="ＭＳ Ｐゴシック" charset="0"/>
                <a:cs typeface="Arial" charset="0"/>
                <a:sym typeface="Arial" charset="0"/>
              </a:rPr>
              <a:t>Why is it imperative that we are guided by the principles of evolutionary biology?</a:t>
            </a:r>
          </a:p>
        </p:txBody>
      </p:sp>
      <p:sp>
        <p:nvSpPr>
          <p:cNvPr id="67586" name="Line 2"/>
          <p:cNvSpPr>
            <a:spLocks noChangeShapeType="1"/>
          </p:cNvSpPr>
          <p:nvPr/>
        </p:nvSpPr>
        <p:spPr bwMode="auto">
          <a:xfrm>
            <a:off x="169525" y="642938"/>
            <a:ext cx="9956741" cy="0"/>
          </a:xfrm>
          <a:prstGeom prst="line">
            <a:avLst/>
          </a:prstGeom>
          <a:noFill/>
          <a:ln w="12700">
            <a:solidFill>
              <a:srgbClr val="800000"/>
            </a:solidFill>
            <a:prstDash val="solid"/>
            <a:round/>
            <a:headEnd type="none" w="med" len="med"/>
            <a:tailEnd type="none" w="med" len="med"/>
          </a:ln>
          <a:extLst>
            <a:ext uri="{909E8E84-426E-40dd-AFC4-6F175D3DCCD1}">
              <a14:hiddenFill xmlns:a14="http://schemas.microsoft.com/office/drawing/2010/main">
                <a:noFill/>
              </a14:hiddenFill>
            </a:ext>
          </a:extLst>
        </p:spPr>
        <p:txBody>
          <a:bodyPr lIns="68882" tIns="34441" rIns="68882" bIns="34441"/>
          <a:lstStyle/>
          <a:p>
            <a:endParaRPr lang="en-US"/>
          </a:p>
        </p:txBody>
      </p:sp>
      <p:sp>
        <p:nvSpPr>
          <p:cNvPr id="67587" name="Rectangle 3"/>
          <p:cNvSpPr>
            <a:spLocks/>
          </p:cNvSpPr>
          <p:nvPr/>
        </p:nvSpPr>
        <p:spPr bwMode="auto">
          <a:xfrm>
            <a:off x="261193" y="785813"/>
            <a:ext cx="4691435"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0613" bIns="0" anchor="ctr"/>
          <a:lstStyle/>
          <a:p>
            <a:pPr marL="29897" algn="l">
              <a:spcBef>
                <a:spcPts val="904"/>
              </a:spcBef>
            </a:pPr>
            <a:r>
              <a:rPr lang="en-US" sz="1800">
                <a:solidFill>
                  <a:schemeClr val="tx1"/>
                </a:solidFill>
                <a:latin typeface="Arial" charset="0"/>
                <a:ea typeface="ＭＳ Ｐゴシック" charset="0"/>
                <a:cs typeface="Arial" charset="0"/>
                <a:sym typeface="Arial" charset="0"/>
              </a:rPr>
              <a:t>We must employ the same principles to:</a:t>
            </a:r>
          </a:p>
        </p:txBody>
      </p:sp>
      <p:sp>
        <p:nvSpPr>
          <p:cNvPr id="67588" name="Rectangle 4"/>
          <p:cNvSpPr>
            <a:spLocks/>
          </p:cNvSpPr>
          <p:nvPr/>
        </p:nvSpPr>
        <p:spPr bwMode="auto">
          <a:xfrm>
            <a:off x="261193" y="3937992"/>
            <a:ext cx="2792760"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0613" bIns="0" anchor="ctr"/>
          <a:lstStyle/>
          <a:p>
            <a:pPr marL="29897" algn="l">
              <a:spcBef>
                <a:spcPts val="904"/>
              </a:spcBef>
            </a:pPr>
            <a:r>
              <a:rPr lang="en-US" sz="1800">
                <a:solidFill>
                  <a:srgbClr val="000080"/>
                </a:solidFill>
                <a:latin typeface="Arial" charset="0"/>
                <a:ea typeface="ＭＳ Ｐゴシック" charset="0"/>
                <a:cs typeface="Arial" charset="0"/>
                <a:sym typeface="Arial" charset="0"/>
              </a:rPr>
              <a:t>Gene transfers</a:t>
            </a:r>
          </a:p>
        </p:txBody>
      </p:sp>
      <p:sp>
        <p:nvSpPr>
          <p:cNvPr id="67589" name="Rectangle 5"/>
          <p:cNvSpPr>
            <a:spLocks/>
          </p:cNvSpPr>
          <p:nvPr/>
        </p:nvSpPr>
        <p:spPr bwMode="auto">
          <a:xfrm>
            <a:off x="3787304" y="1250156"/>
            <a:ext cx="2792760"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0613" bIns="0" anchor="ctr"/>
          <a:lstStyle/>
          <a:p>
            <a:pPr marL="29897" algn="l">
              <a:spcBef>
                <a:spcPts val="904"/>
              </a:spcBef>
            </a:pPr>
            <a:r>
              <a:rPr lang="en-US" sz="1800">
                <a:solidFill>
                  <a:srgbClr val="000080"/>
                </a:solidFill>
                <a:latin typeface="Arial" charset="0"/>
                <a:ea typeface="ＭＳ Ｐゴシック" charset="0"/>
                <a:cs typeface="Arial" charset="0"/>
                <a:sym typeface="Arial" charset="0"/>
              </a:rPr>
              <a:t>Gene rearrangements</a:t>
            </a:r>
          </a:p>
        </p:txBody>
      </p:sp>
      <p:sp>
        <p:nvSpPr>
          <p:cNvPr id="67590" name="Rectangle 6"/>
          <p:cNvSpPr>
            <a:spLocks/>
          </p:cNvSpPr>
          <p:nvPr/>
        </p:nvSpPr>
        <p:spPr bwMode="auto">
          <a:xfrm>
            <a:off x="3787304" y="3937992"/>
            <a:ext cx="2792760"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30613" bIns="0" anchor="ctr"/>
          <a:lstStyle/>
          <a:p>
            <a:pPr marL="29897" algn="l">
              <a:spcBef>
                <a:spcPts val="904"/>
              </a:spcBef>
            </a:pPr>
            <a:r>
              <a:rPr lang="en-US" sz="1800">
                <a:solidFill>
                  <a:srgbClr val="000080"/>
                </a:solidFill>
                <a:latin typeface="Arial" charset="0"/>
                <a:ea typeface="ＭＳ Ｐゴシック" charset="0"/>
                <a:cs typeface="Arial" charset="0"/>
                <a:sym typeface="Arial" charset="0"/>
              </a:rPr>
              <a:t>Domain shuffling</a:t>
            </a:r>
          </a:p>
        </p:txBody>
      </p:sp>
      <p:sp>
        <p:nvSpPr>
          <p:cNvPr id="67591" name="Rectangle 7"/>
          <p:cNvSpPr>
            <a:spLocks/>
          </p:cNvSpPr>
          <p:nvPr/>
        </p:nvSpPr>
        <p:spPr bwMode="auto">
          <a:xfrm>
            <a:off x="261193" y="1267926"/>
            <a:ext cx="2314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30613" bIns="0" anchor="ctr">
            <a:spAutoFit/>
          </a:bodyPr>
          <a:lstStyle/>
          <a:p>
            <a:pPr marL="29897" algn="l">
              <a:spcBef>
                <a:spcPts val="904"/>
              </a:spcBef>
            </a:pPr>
            <a:r>
              <a:rPr lang="en-US" sz="1800">
                <a:solidFill>
                  <a:srgbClr val="000080"/>
                </a:solidFill>
                <a:latin typeface="Arial" charset="0"/>
                <a:ea typeface="ＭＳ Ｐゴシック" charset="0"/>
                <a:cs typeface="Arial" charset="0"/>
                <a:sym typeface="Arial" charset="0"/>
              </a:rPr>
              <a:t>Biochemical pathways</a:t>
            </a:r>
          </a:p>
        </p:txBody>
      </p:sp>
      <p:pic>
        <p:nvPicPr>
          <p:cNvPr id="67592"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87304" y="1651992"/>
            <a:ext cx="4488005" cy="140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7593"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87304" y="4357688"/>
            <a:ext cx="5404693" cy="193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7594"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1194" y="1651992"/>
            <a:ext cx="3349052"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7595"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1194" y="4321969"/>
            <a:ext cx="3399281" cy="203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0277880" cy="6858000"/>
          </a:xfrm>
          <a:prstGeom prst="rect">
            <a:avLst/>
          </a:prstGeom>
        </p:spPr>
      </p:pic>
    </p:spTree>
    <p:extLst>
      <p:ext uri="{BB962C8B-B14F-4D97-AF65-F5344CB8AC3E}">
        <p14:creationId xmlns:p14="http://schemas.microsoft.com/office/powerpoint/2010/main" val="41725536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pic>
        <p:nvPicPr>
          <p:cNvPr id="2" name="Picture 1" descr="3.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0287000" cy="6851904"/>
          </a:xfrm>
          <a:prstGeom prst="rect">
            <a:avLst/>
          </a:prstGeom>
        </p:spPr>
      </p:pic>
    </p:spTree>
    <p:extLst>
      <p:ext uri="{BB962C8B-B14F-4D97-AF65-F5344CB8AC3E}">
        <p14:creationId xmlns:p14="http://schemas.microsoft.com/office/powerpoint/2010/main" val="21181546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CC99"/>
        </a:solidFill>
        <a:effectLst/>
      </p:bgPr>
    </p:bg>
    <p:spTree>
      <p:nvGrpSpPr>
        <p:cNvPr id="1" name=""/>
        <p:cNvGrpSpPr/>
        <p:nvPr/>
      </p:nvGrpSpPr>
      <p:grpSpPr>
        <a:xfrm>
          <a:off x="0" y="0"/>
          <a:ext cx="0" cy="0"/>
          <a:chOff x="0" y="0"/>
          <a:chExt cx="0" cy="0"/>
        </a:xfrm>
      </p:grpSpPr>
      <p:pic>
        <p:nvPicPr>
          <p:cNvPr id="2" name="Picture 1" descr="4.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4648"/>
            <a:ext cx="10287000" cy="6755462"/>
          </a:xfrm>
          <a:prstGeom prst="rect">
            <a:avLst/>
          </a:prstGeom>
        </p:spPr>
      </p:pic>
    </p:spTree>
    <p:extLst>
      <p:ext uri="{BB962C8B-B14F-4D97-AF65-F5344CB8AC3E}">
        <p14:creationId xmlns:p14="http://schemas.microsoft.com/office/powerpoint/2010/main" val="41625729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
      <a:dk1>
        <a:srgbClr val="000000"/>
      </a:dk1>
      <a:lt1>
        <a:srgbClr val="FFFFFF"/>
      </a:lt1>
      <a:dk2>
        <a:srgbClr val="000000"/>
      </a:dk2>
      <a:lt2>
        <a:srgbClr val="999966"/>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itle &amp; Bullets - No Graphics copy">
  <a:themeElements>
    <a:clrScheme name="Title &amp; Bullets - No Graphic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No Graphics copy">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No Graphic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mp; Bullets - No Graphics">
  <a:themeElements>
    <a:clrScheme name="Title &amp; Bullets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No Graphic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307</TotalTime>
  <Pages>0</Pages>
  <Words>1366</Words>
  <Characters>0</Characters>
  <Application>Microsoft Macintosh PowerPoint</Application>
  <PresentationFormat>35mm Slides</PresentationFormat>
  <Lines>0</Lines>
  <Paragraphs>271</Paragraphs>
  <Slides>61</Slides>
  <Notes>12</Notes>
  <HiddenSlides>0</HiddenSlides>
  <MMClips>0</MMClips>
  <ScaleCrop>false</ScaleCrop>
  <HeadingPairs>
    <vt:vector size="6" baseType="variant">
      <vt:variant>
        <vt:lpstr>Theme</vt:lpstr>
      </vt:variant>
      <vt:variant>
        <vt:i4>17</vt:i4>
      </vt:variant>
      <vt:variant>
        <vt:lpstr>Embedded OLE Servers</vt:lpstr>
      </vt:variant>
      <vt:variant>
        <vt:i4>1</vt:i4>
      </vt:variant>
      <vt:variant>
        <vt:lpstr>Slide Titles</vt:lpstr>
      </vt:variant>
      <vt:variant>
        <vt:i4>61</vt:i4>
      </vt:variant>
    </vt:vector>
  </HeadingPairs>
  <TitlesOfParts>
    <vt:vector size="79" baseType="lpstr">
      <vt:lpstr>Title &amp; Subtitle</vt:lpstr>
      <vt:lpstr>Title &amp; Bullets - No Graphics</vt:lpstr>
      <vt:lpstr>Title &amp; Bullets</vt:lpstr>
      <vt:lpstr>Bullets</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Title - Center</vt:lpstr>
      <vt:lpstr>Title &amp; Bullets</vt:lpstr>
      <vt:lpstr>Title &amp; Bullets - No Graphics copy</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UCMP Berkeley</cp:lastModifiedBy>
  <cp:revision>30</cp:revision>
  <dcterms:modified xsi:type="dcterms:W3CDTF">2013-02-27T17:22:17Z</dcterms:modified>
</cp:coreProperties>
</file>